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2.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3.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07" r:id="rId4"/>
    <p:sldMasterId id="2147483716" r:id="rId5"/>
    <p:sldMasterId id="2147483752" r:id="rId6"/>
    <p:sldMasterId id="2147483783" r:id="rId7"/>
  </p:sldMasterIdLst>
  <p:notesMasterIdLst>
    <p:notesMasterId r:id="rId30"/>
  </p:notesMasterIdLst>
  <p:handoutMasterIdLst>
    <p:handoutMasterId r:id="rId31"/>
  </p:handoutMasterIdLst>
  <p:sldIdLst>
    <p:sldId id="330" r:id="rId8"/>
    <p:sldId id="325" r:id="rId9"/>
    <p:sldId id="329" r:id="rId10"/>
    <p:sldId id="331" r:id="rId11"/>
    <p:sldId id="332" r:id="rId12"/>
    <p:sldId id="312" r:id="rId13"/>
    <p:sldId id="326" r:id="rId14"/>
    <p:sldId id="333" r:id="rId15"/>
    <p:sldId id="334" r:id="rId16"/>
    <p:sldId id="335" r:id="rId17"/>
    <p:sldId id="336" r:id="rId18"/>
    <p:sldId id="337" r:id="rId19"/>
    <p:sldId id="328" r:id="rId20"/>
    <p:sldId id="338" r:id="rId21"/>
    <p:sldId id="343" r:id="rId22"/>
    <p:sldId id="339" r:id="rId23"/>
    <p:sldId id="340" r:id="rId24"/>
    <p:sldId id="341" r:id="rId25"/>
    <p:sldId id="344" r:id="rId26"/>
    <p:sldId id="342" r:id="rId27"/>
    <p:sldId id="345" r:id="rId28"/>
    <p:sldId id="314" r:id="rId29"/>
  </p:sldIdLst>
  <p:sldSz cx="12192000" cy="6858000"/>
  <p:notesSz cx="6858000" cy="9144000"/>
  <p:embeddedFontLst>
    <p:embeddedFont>
      <p:font typeface="Univers Condensed Light" panose="020B0306020202040204" pitchFamily="3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0A0A02-A6DE-F930-977F-0BC1545F2F43}" name="Gardner, Jacob" initials="GJ" userId="S::q160217@ameren.com::d3046508-056a-4b14-8f89-49adc4612a74" providerId="AD"/>
  <p188:author id="{50C45722-BB95-34B9-1705-9A1D29C46A25}" name="Wright, Jonathan" initials="JW" userId="S::Q184099@ameren.com::13b90dbb-3e7d-480c-8605-056444e32177" providerId="AD"/>
  <p188:author id="{AF4FB265-FD0C-EAE0-6682-CFC151064F4E}" name="Nelson, Jordan" initials="NJ" userId="S::q147821@ameren.com::2030e29d-4168-4ee4-8047-ce7c95e7dc4d" providerId="AD"/>
  <p188:author id="{466CE7DE-44CC-B695-E2E3-589FEBEEA5B1}" name="Ashwood, Jeffrey" initials="AJ" userId="S::q186929@ameren.com::008fdcd3-bcba-48d1-bb19-0f3c42ffc594" providerId="AD"/>
  <p188:author id="{1CE38AFC-74C8-4E49-F1EA-AE63E9938C5C}" name="Hayes, Nicholas" initials="HN" userId="S::q179227@ameren.com::f2fdfac5-f10f-4d42-9507-99967a65b15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933C"/>
    <a:srgbClr val="6BB835"/>
    <a:srgbClr val="555555"/>
    <a:srgbClr val="448C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1A99A5-65E0-4055-9ECE-0F281F9A0C44}" v="67" dt="2026-09-21T19:29:54.766"/>
    <p1510:client id="{B78CE3D9-6FB0-EC7B-8427-8946A9431FAE}" v="6" dt="2026-09-23T14:30:14.2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1" autoAdjust="0"/>
    <p:restoredTop sz="94660"/>
  </p:normalViewPr>
  <p:slideViewPr>
    <p:cSldViewPr snapToGrid="0">
      <p:cViewPr varScale="1">
        <p:scale>
          <a:sx n="101" d="100"/>
          <a:sy n="101" d="100"/>
        </p:scale>
        <p:origin x="253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font" Target="fonts/font1.fntdata"/><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B6A5773-32B8-132C-937F-AB99C25AD21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E61D5ED-6DDD-FB98-A2C2-D5DAE78EA6B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E02E878-13C2-B74A-94BC-FE06AB663203}" type="datetimeFigureOut">
              <a:rPr lang="en-US" smtClean="0"/>
              <a:t>9/23/2026</a:t>
            </a:fld>
            <a:endParaRPr lang="en-US"/>
          </a:p>
        </p:txBody>
      </p:sp>
      <p:sp>
        <p:nvSpPr>
          <p:cNvPr id="4" name="Footer Placeholder 3">
            <a:extLst>
              <a:ext uri="{FF2B5EF4-FFF2-40B4-BE49-F238E27FC236}">
                <a16:creationId xmlns:a16="http://schemas.microsoft.com/office/drawing/2014/main" id="{9AB3FFDC-113A-267B-B491-CA09665134B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0CC0C0F-4016-8232-813B-EAF33F2E95D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04E907-3E8F-1D4A-9468-9380FFB3ABD5}" type="slidenum">
              <a:rPr lang="en-US" smtClean="0"/>
              <a:t>‹#›</a:t>
            </a:fld>
            <a:endParaRPr lang="en-US"/>
          </a:p>
        </p:txBody>
      </p:sp>
    </p:spTree>
    <p:extLst>
      <p:ext uri="{BB962C8B-B14F-4D97-AF65-F5344CB8AC3E}">
        <p14:creationId xmlns:p14="http://schemas.microsoft.com/office/powerpoint/2010/main" val="4750879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93CDE0-875F-3D4F-B5A6-25BA8F9CCFB8}"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1B9336-D972-C64A-ABD1-22C5681D35F7}" type="slidenum">
              <a:rPr lang="en-US" smtClean="0"/>
              <a:t>‹#›</a:t>
            </a:fld>
            <a:endParaRPr lang="en-US"/>
          </a:p>
        </p:txBody>
      </p:sp>
    </p:spTree>
    <p:extLst>
      <p:ext uri="{BB962C8B-B14F-4D97-AF65-F5344CB8AC3E}">
        <p14:creationId xmlns:p14="http://schemas.microsoft.com/office/powerpoint/2010/main" val="4102638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6.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956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line (one lin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BD126-6E63-7936-A8A3-8F89267C9D70}"/>
              </a:ext>
            </a:extLst>
          </p:cNvPr>
          <p:cNvSpPr>
            <a:spLocks noGrp="1"/>
          </p:cNvSpPr>
          <p:nvPr>
            <p:ph type="ctrTitle" hasCustomPrompt="1"/>
          </p:nvPr>
        </p:nvSpPr>
        <p:spPr>
          <a:xfrm>
            <a:off x="663327" y="512729"/>
            <a:ext cx="9507368" cy="577035"/>
          </a:xfrm>
          <a:prstGeom prst="rect">
            <a:avLst/>
          </a:prstGeom>
        </p:spPr>
        <p:txBody>
          <a:bodyPr anchor="t"/>
          <a:lstStyle>
            <a:lvl1pPr algn="l">
              <a:lnSpc>
                <a:spcPct val="100000"/>
              </a:lnSpc>
              <a:defRPr sz="3600" b="0" i="0" cap="none" spc="0" baseline="0">
                <a:solidFill>
                  <a:srgbClr val="6BB835"/>
                </a:solidFill>
                <a:latin typeface="Univers Condensed Light" panose="020B0306020202040204" pitchFamily="34" charset="0"/>
              </a:defRPr>
            </a:lvl1pPr>
          </a:lstStyle>
          <a:p>
            <a:r>
              <a:rPr lang="en-US"/>
              <a:t>Headline (one line)</a:t>
            </a:r>
          </a:p>
        </p:txBody>
      </p:sp>
      <p:sp>
        <p:nvSpPr>
          <p:cNvPr id="3" name="Text Placeholder 3">
            <a:extLst>
              <a:ext uri="{FF2B5EF4-FFF2-40B4-BE49-F238E27FC236}">
                <a16:creationId xmlns:a16="http://schemas.microsoft.com/office/drawing/2014/main" id="{809C5440-129A-AA76-891F-AF0C3E063410}"/>
              </a:ext>
            </a:extLst>
          </p:cNvPr>
          <p:cNvSpPr>
            <a:spLocks noGrp="1"/>
          </p:cNvSpPr>
          <p:nvPr>
            <p:ph type="body" sz="half" idx="10" hasCustomPrompt="1"/>
          </p:nvPr>
        </p:nvSpPr>
        <p:spPr>
          <a:xfrm>
            <a:off x="663327" y="1116354"/>
            <a:ext cx="9507368" cy="438126"/>
          </a:xfrm>
          <a:prstGeom prst="rect">
            <a:avLst/>
          </a:prstGeom>
        </p:spPr>
        <p:txBody>
          <a:bodyPr/>
          <a:lstStyle>
            <a:lvl1pPr marL="0" indent="0">
              <a:lnSpc>
                <a:spcPct val="100000"/>
              </a:lnSpc>
              <a:spcBef>
                <a:spcPts val="0"/>
              </a:spcBef>
              <a:buNone/>
              <a:defRPr sz="2400" b="0" i="0" baseline="0">
                <a:solidFill>
                  <a:srgbClr val="555555"/>
                </a:solidFill>
                <a:latin typeface="Univers Condensed" panose="020B050602020205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a:t>
            </a:r>
          </a:p>
        </p:txBody>
      </p:sp>
    </p:spTree>
    <p:extLst>
      <p:ext uri="{BB962C8B-B14F-4D97-AF65-F5344CB8AC3E}">
        <p14:creationId xmlns:p14="http://schemas.microsoft.com/office/powerpoint/2010/main" val="138316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line (one line) -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BD126-6E63-7936-A8A3-8F89267C9D70}"/>
              </a:ext>
            </a:extLst>
          </p:cNvPr>
          <p:cNvSpPr>
            <a:spLocks noGrp="1"/>
          </p:cNvSpPr>
          <p:nvPr>
            <p:ph type="ctrTitle" hasCustomPrompt="1"/>
          </p:nvPr>
        </p:nvSpPr>
        <p:spPr>
          <a:xfrm>
            <a:off x="663327" y="512729"/>
            <a:ext cx="9507368" cy="577035"/>
          </a:xfrm>
          <a:prstGeom prst="rect">
            <a:avLst/>
          </a:prstGeom>
        </p:spPr>
        <p:txBody>
          <a:bodyPr anchor="t"/>
          <a:lstStyle>
            <a:lvl1pPr algn="l">
              <a:lnSpc>
                <a:spcPct val="100000"/>
              </a:lnSpc>
              <a:defRPr sz="3600" b="0" i="0" cap="none" spc="0" baseline="0">
                <a:solidFill>
                  <a:srgbClr val="6BB835"/>
                </a:solidFill>
                <a:latin typeface="Univers Condensed Light" panose="020B0306020202040204" pitchFamily="34" charset="0"/>
              </a:defRPr>
            </a:lvl1pPr>
          </a:lstStyle>
          <a:p>
            <a:r>
              <a:rPr lang="en-US"/>
              <a:t>Headline (one line)</a:t>
            </a:r>
          </a:p>
        </p:txBody>
      </p:sp>
      <p:sp>
        <p:nvSpPr>
          <p:cNvPr id="3" name="Text Placeholder 3">
            <a:extLst>
              <a:ext uri="{FF2B5EF4-FFF2-40B4-BE49-F238E27FC236}">
                <a16:creationId xmlns:a16="http://schemas.microsoft.com/office/drawing/2014/main" id="{809C5440-129A-AA76-891F-AF0C3E063410}"/>
              </a:ext>
            </a:extLst>
          </p:cNvPr>
          <p:cNvSpPr>
            <a:spLocks noGrp="1"/>
          </p:cNvSpPr>
          <p:nvPr>
            <p:ph type="body" sz="half" idx="10" hasCustomPrompt="1"/>
          </p:nvPr>
        </p:nvSpPr>
        <p:spPr>
          <a:xfrm>
            <a:off x="663327" y="1116354"/>
            <a:ext cx="9507368" cy="419838"/>
          </a:xfrm>
          <a:prstGeom prst="rect">
            <a:avLst/>
          </a:prstGeom>
        </p:spPr>
        <p:txBody>
          <a:bodyPr/>
          <a:lstStyle>
            <a:lvl1pPr marL="0" indent="0">
              <a:lnSpc>
                <a:spcPct val="100000"/>
              </a:lnSpc>
              <a:spcBef>
                <a:spcPts val="0"/>
              </a:spcBef>
              <a:buNone/>
              <a:defRPr sz="2400" b="0" i="0" baseline="0">
                <a:solidFill>
                  <a:srgbClr val="555555"/>
                </a:solidFill>
                <a:latin typeface="Univers Condensed" panose="020B050602020205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a:t>
            </a:r>
          </a:p>
        </p:txBody>
      </p:sp>
      <p:sp>
        <p:nvSpPr>
          <p:cNvPr id="5" name="Text Placeholder 3">
            <a:extLst>
              <a:ext uri="{FF2B5EF4-FFF2-40B4-BE49-F238E27FC236}">
                <a16:creationId xmlns:a16="http://schemas.microsoft.com/office/drawing/2014/main" id="{F99853A9-63F8-F1F1-CCC1-38CD9702935A}"/>
              </a:ext>
            </a:extLst>
          </p:cNvPr>
          <p:cNvSpPr>
            <a:spLocks noGrp="1"/>
          </p:cNvSpPr>
          <p:nvPr>
            <p:ph type="body" sz="half" idx="2"/>
          </p:nvPr>
        </p:nvSpPr>
        <p:spPr>
          <a:xfrm>
            <a:off x="679369" y="2009565"/>
            <a:ext cx="11047410" cy="4335706"/>
          </a:xfrm>
          <a:prstGeom prst="rect">
            <a:avLst/>
          </a:prstGeom>
        </p:spPr>
        <p:txBody>
          <a:bodyPr/>
          <a:lstStyle>
            <a:lvl1pPr marL="0" indent="0">
              <a:lnSpc>
                <a:spcPct val="100000"/>
              </a:lnSpc>
              <a:spcBef>
                <a:spcPts val="1500"/>
              </a:spcBef>
              <a:buNone/>
              <a:defRPr sz="1800" baseline="0">
                <a:solidFill>
                  <a:srgbClr val="555555"/>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012420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Headline (one line) - Text Box">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76618C-2777-0676-4DAE-3272FAA46E60}"/>
              </a:ext>
            </a:extLst>
          </p:cNvPr>
          <p:cNvPicPr>
            <a:picLocks noChangeAspect="1"/>
          </p:cNvPicPr>
          <p:nvPr userDrawn="1"/>
        </p:nvPicPr>
        <p:blipFill>
          <a:blip r:embed="rId2">
            <a:extLst>
              <a:ext uri="{28A0092B-C50C-407E-A947-70E740481C1C}">
                <a14:useLocalDpi xmlns:a14="http://schemas.microsoft.com/office/drawing/2010/main" val="0"/>
              </a:ext>
            </a:extLst>
          </a:blip>
          <a:srcRect t="22788"/>
          <a:stretch>
            <a:fillRect/>
          </a:stretch>
        </p:blipFill>
        <p:spPr>
          <a:xfrm>
            <a:off x="2" y="1562782"/>
            <a:ext cx="12191994" cy="5295216"/>
          </a:xfrm>
          <a:prstGeom prst="rect">
            <a:avLst/>
          </a:prstGeom>
        </p:spPr>
      </p:pic>
      <p:sp>
        <p:nvSpPr>
          <p:cNvPr id="2" name="Title 1">
            <a:extLst>
              <a:ext uri="{FF2B5EF4-FFF2-40B4-BE49-F238E27FC236}">
                <a16:creationId xmlns:a16="http://schemas.microsoft.com/office/drawing/2014/main" id="{7F4BD126-6E63-7936-A8A3-8F89267C9D70}"/>
              </a:ext>
            </a:extLst>
          </p:cNvPr>
          <p:cNvSpPr>
            <a:spLocks noGrp="1"/>
          </p:cNvSpPr>
          <p:nvPr>
            <p:ph type="ctrTitle" hasCustomPrompt="1"/>
          </p:nvPr>
        </p:nvSpPr>
        <p:spPr>
          <a:xfrm>
            <a:off x="663327" y="512729"/>
            <a:ext cx="9507368" cy="577035"/>
          </a:xfrm>
          <a:prstGeom prst="rect">
            <a:avLst/>
          </a:prstGeom>
        </p:spPr>
        <p:txBody>
          <a:bodyPr anchor="t"/>
          <a:lstStyle>
            <a:lvl1pPr algn="l">
              <a:lnSpc>
                <a:spcPct val="100000"/>
              </a:lnSpc>
              <a:defRPr sz="3600" b="0" i="0" cap="none" spc="0" baseline="0">
                <a:solidFill>
                  <a:srgbClr val="6BB835"/>
                </a:solidFill>
                <a:latin typeface="Univers Condensed Light" panose="020B0306020202040204" pitchFamily="34" charset="0"/>
              </a:defRPr>
            </a:lvl1pPr>
          </a:lstStyle>
          <a:p>
            <a:r>
              <a:rPr lang="en-US"/>
              <a:t>Headline (one line)</a:t>
            </a:r>
          </a:p>
        </p:txBody>
      </p:sp>
      <p:sp>
        <p:nvSpPr>
          <p:cNvPr id="3" name="Text Placeholder 3">
            <a:extLst>
              <a:ext uri="{FF2B5EF4-FFF2-40B4-BE49-F238E27FC236}">
                <a16:creationId xmlns:a16="http://schemas.microsoft.com/office/drawing/2014/main" id="{809C5440-129A-AA76-891F-AF0C3E063410}"/>
              </a:ext>
            </a:extLst>
          </p:cNvPr>
          <p:cNvSpPr>
            <a:spLocks noGrp="1"/>
          </p:cNvSpPr>
          <p:nvPr>
            <p:ph type="body" sz="half" idx="10" hasCustomPrompt="1"/>
          </p:nvPr>
        </p:nvSpPr>
        <p:spPr>
          <a:xfrm>
            <a:off x="663327" y="1116354"/>
            <a:ext cx="9507368" cy="419838"/>
          </a:xfrm>
          <a:prstGeom prst="rect">
            <a:avLst/>
          </a:prstGeom>
        </p:spPr>
        <p:txBody>
          <a:bodyPr/>
          <a:lstStyle>
            <a:lvl1pPr marL="0" indent="0">
              <a:lnSpc>
                <a:spcPct val="100000"/>
              </a:lnSpc>
              <a:spcBef>
                <a:spcPts val="0"/>
              </a:spcBef>
              <a:buNone/>
              <a:defRPr sz="2400" b="0" i="0" baseline="0">
                <a:solidFill>
                  <a:srgbClr val="555555"/>
                </a:solidFill>
                <a:latin typeface="Univers Condensed" panose="020B050602020205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a:t>
            </a:r>
          </a:p>
        </p:txBody>
      </p:sp>
      <p:sp>
        <p:nvSpPr>
          <p:cNvPr id="5" name="Text Placeholder 3">
            <a:extLst>
              <a:ext uri="{FF2B5EF4-FFF2-40B4-BE49-F238E27FC236}">
                <a16:creationId xmlns:a16="http://schemas.microsoft.com/office/drawing/2014/main" id="{F99853A9-63F8-F1F1-CCC1-38CD9702935A}"/>
              </a:ext>
            </a:extLst>
          </p:cNvPr>
          <p:cNvSpPr>
            <a:spLocks noGrp="1"/>
          </p:cNvSpPr>
          <p:nvPr>
            <p:ph type="body" sz="half" idx="2"/>
          </p:nvPr>
        </p:nvSpPr>
        <p:spPr>
          <a:xfrm>
            <a:off x="679369" y="2009565"/>
            <a:ext cx="11047410" cy="4335706"/>
          </a:xfrm>
          <a:prstGeom prst="rect">
            <a:avLst/>
          </a:prstGeom>
        </p:spPr>
        <p:txBody>
          <a:bodyPr/>
          <a:lstStyle>
            <a:lvl1pPr marL="0" indent="0">
              <a:lnSpc>
                <a:spcPct val="100000"/>
              </a:lnSpc>
              <a:spcBef>
                <a:spcPts val="1500"/>
              </a:spcBef>
              <a:buNone/>
              <a:defRPr sz="1800" baseline="0">
                <a:solidFill>
                  <a:srgbClr val="555555"/>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046379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Headline (one line) - Text Box">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1FF565-6DAF-B5A3-51B8-53EF3D5C589F}"/>
              </a:ext>
            </a:extLst>
          </p:cNvPr>
          <p:cNvPicPr>
            <a:picLocks noChangeAspect="1"/>
          </p:cNvPicPr>
          <p:nvPr userDrawn="1"/>
        </p:nvPicPr>
        <p:blipFill>
          <a:blip r:embed="rId2" cstate="email">
            <a:extLst>
              <a:ext uri="{28A0092B-C50C-407E-A947-70E740481C1C}">
                <a14:useLocalDpi xmlns:a14="http://schemas.microsoft.com/office/drawing/2010/main"/>
              </a:ext>
            </a:extLst>
          </a:blip>
          <a:srcRect t="22788"/>
          <a:stretch>
            <a:fillRect/>
          </a:stretch>
        </p:blipFill>
        <p:spPr>
          <a:xfrm>
            <a:off x="2" y="1562782"/>
            <a:ext cx="12191996" cy="5295217"/>
          </a:xfrm>
          <a:prstGeom prst="rect">
            <a:avLst/>
          </a:prstGeom>
        </p:spPr>
      </p:pic>
      <p:sp>
        <p:nvSpPr>
          <p:cNvPr id="2" name="Title 1">
            <a:extLst>
              <a:ext uri="{FF2B5EF4-FFF2-40B4-BE49-F238E27FC236}">
                <a16:creationId xmlns:a16="http://schemas.microsoft.com/office/drawing/2014/main" id="{7F4BD126-6E63-7936-A8A3-8F89267C9D70}"/>
              </a:ext>
            </a:extLst>
          </p:cNvPr>
          <p:cNvSpPr>
            <a:spLocks noGrp="1"/>
          </p:cNvSpPr>
          <p:nvPr>
            <p:ph type="ctrTitle" hasCustomPrompt="1"/>
          </p:nvPr>
        </p:nvSpPr>
        <p:spPr>
          <a:xfrm>
            <a:off x="663327" y="512729"/>
            <a:ext cx="9507368" cy="577035"/>
          </a:xfrm>
          <a:prstGeom prst="rect">
            <a:avLst/>
          </a:prstGeom>
        </p:spPr>
        <p:txBody>
          <a:bodyPr anchor="t"/>
          <a:lstStyle>
            <a:lvl1pPr algn="l">
              <a:lnSpc>
                <a:spcPct val="100000"/>
              </a:lnSpc>
              <a:defRPr sz="3600" b="0" i="0" cap="none" spc="0" baseline="0">
                <a:solidFill>
                  <a:srgbClr val="6BB835"/>
                </a:solidFill>
                <a:latin typeface="Univers Condensed Light" panose="020B0306020202040204" pitchFamily="34" charset="0"/>
              </a:defRPr>
            </a:lvl1pPr>
          </a:lstStyle>
          <a:p>
            <a:r>
              <a:rPr lang="en-US"/>
              <a:t>Headline (one line)</a:t>
            </a:r>
          </a:p>
        </p:txBody>
      </p:sp>
      <p:sp>
        <p:nvSpPr>
          <p:cNvPr id="3" name="Text Placeholder 3">
            <a:extLst>
              <a:ext uri="{FF2B5EF4-FFF2-40B4-BE49-F238E27FC236}">
                <a16:creationId xmlns:a16="http://schemas.microsoft.com/office/drawing/2014/main" id="{809C5440-129A-AA76-891F-AF0C3E063410}"/>
              </a:ext>
            </a:extLst>
          </p:cNvPr>
          <p:cNvSpPr>
            <a:spLocks noGrp="1"/>
          </p:cNvSpPr>
          <p:nvPr>
            <p:ph type="body" sz="half" idx="10" hasCustomPrompt="1"/>
          </p:nvPr>
        </p:nvSpPr>
        <p:spPr>
          <a:xfrm>
            <a:off x="663327" y="1116354"/>
            <a:ext cx="9507368" cy="419838"/>
          </a:xfrm>
          <a:prstGeom prst="rect">
            <a:avLst/>
          </a:prstGeom>
        </p:spPr>
        <p:txBody>
          <a:bodyPr/>
          <a:lstStyle>
            <a:lvl1pPr marL="0" indent="0">
              <a:lnSpc>
                <a:spcPct val="100000"/>
              </a:lnSpc>
              <a:spcBef>
                <a:spcPts val="0"/>
              </a:spcBef>
              <a:buNone/>
              <a:defRPr sz="2400" b="0" i="0" baseline="0">
                <a:solidFill>
                  <a:srgbClr val="555555"/>
                </a:solidFill>
                <a:latin typeface="Univers Condensed" panose="020B050602020205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a:t>
            </a:r>
          </a:p>
        </p:txBody>
      </p:sp>
      <p:sp>
        <p:nvSpPr>
          <p:cNvPr id="5" name="Text Placeholder 3">
            <a:extLst>
              <a:ext uri="{FF2B5EF4-FFF2-40B4-BE49-F238E27FC236}">
                <a16:creationId xmlns:a16="http://schemas.microsoft.com/office/drawing/2014/main" id="{F99853A9-63F8-F1F1-CCC1-38CD9702935A}"/>
              </a:ext>
            </a:extLst>
          </p:cNvPr>
          <p:cNvSpPr>
            <a:spLocks noGrp="1"/>
          </p:cNvSpPr>
          <p:nvPr>
            <p:ph type="body" sz="half" idx="2"/>
          </p:nvPr>
        </p:nvSpPr>
        <p:spPr>
          <a:xfrm>
            <a:off x="679369" y="2009565"/>
            <a:ext cx="11047410" cy="4335706"/>
          </a:xfrm>
          <a:prstGeom prst="rect">
            <a:avLst/>
          </a:prstGeom>
        </p:spPr>
        <p:txBody>
          <a:bodyPr/>
          <a:lstStyle>
            <a:lvl1pPr marL="0" indent="0">
              <a:lnSpc>
                <a:spcPct val="100000"/>
              </a:lnSpc>
              <a:spcBef>
                <a:spcPts val="1500"/>
              </a:spcBef>
              <a:buNone/>
              <a:defRPr sz="1800" baseline="0">
                <a:solidFill>
                  <a:srgbClr val="555555"/>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339521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one line) - 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BD126-6E63-7936-A8A3-8F89267C9D70}"/>
              </a:ext>
            </a:extLst>
          </p:cNvPr>
          <p:cNvSpPr>
            <a:spLocks noGrp="1"/>
          </p:cNvSpPr>
          <p:nvPr>
            <p:ph type="ctrTitle" hasCustomPrompt="1"/>
          </p:nvPr>
        </p:nvSpPr>
        <p:spPr>
          <a:xfrm>
            <a:off x="663327" y="512729"/>
            <a:ext cx="9507368" cy="577035"/>
          </a:xfrm>
          <a:prstGeom prst="rect">
            <a:avLst/>
          </a:prstGeom>
        </p:spPr>
        <p:txBody>
          <a:bodyPr anchor="t"/>
          <a:lstStyle>
            <a:lvl1pPr algn="l">
              <a:lnSpc>
                <a:spcPct val="100000"/>
              </a:lnSpc>
              <a:defRPr sz="3600" b="0" i="0" cap="none" spc="0" baseline="0">
                <a:solidFill>
                  <a:srgbClr val="6BB835"/>
                </a:solidFill>
                <a:latin typeface="Univers Condensed Light" panose="020B0306020202040204" pitchFamily="34" charset="0"/>
              </a:defRPr>
            </a:lvl1pPr>
          </a:lstStyle>
          <a:p>
            <a:r>
              <a:rPr lang="en-US"/>
              <a:t>Headline (one line)</a:t>
            </a:r>
          </a:p>
        </p:txBody>
      </p:sp>
      <p:sp>
        <p:nvSpPr>
          <p:cNvPr id="3" name="Text Placeholder 3">
            <a:extLst>
              <a:ext uri="{FF2B5EF4-FFF2-40B4-BE49-F238E27FC236}">
                <a16:creationId xmlns:a16="http://schemas.microsoft.com/office/drawing/2014/main" id="{809C5440-129A-AA76-891F-AF0C3E063410}"/>
              </a:ext>
            </a:extLst>
          </p:cNvPr>
          <p:cNvSpPr>
            <a:spLocks noGrp="1"/>
          </p:cNvSpPr>
          <p:nvPr>
            <p:ph type="body" sz="half" idx="10" hasCustomPrompt="1"/>
          </p:nvPr>
        </p:nvSpPr>
        <p:spPr>
          <a:xfrm>
            <a:off x="663327" y="1116354"/>
            <a:ext cx="9507368" cy="438126"/>
          </a:xfrm>
          <a:prstGeom prst="rect">
            <a:avLst/>
          </a:prstGeom>
        </p:spPr>
        <p:txBody>
          <a:bodyPr/>
          <a:lstStyle>
            <a:lvl1pPr marL="0" indent="0">
              <a:lnSpc>
                <a:spcPct val="100000"/>
              </a:lnSpc>
              <a:spcBef>
                <a:spcPts val="0"/>
              </a:spcBef>
              <a:buNone/>
              <a:defRPr sz="2400" b="0" i="0" baseline="0">
                <a:solidFill>
                  <a:srgbClr val="555555"/>
                </a:solidFill>
                <a:latin typeface="Univers Condensed" panose="020B050602020205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a:t>
            </a:r>
          </a:p>
        </p:txBody>
      </p:sp>
      <p:sp>
        <p:nvSpPr>
          <p:cNvPr id="4" name="Text Placeholder 3">
            <a:extLst>
              <a:ext uri="{FF2B5EF4-FFF2-40B4-BE49-F238E27FC236}">
                <a16:creationId xmlns:a16="http://schemas.microsoft.com/office/drawing/2014/main" id="{11C6145E-AB6E-C614-1072-1E8E90ADA743}"/>
              </a:ext>
            </a:extLst>
          </p:cNvPr>
          <p:cNvSpPr>
            <a:spLocks noGrp="1"/>
          </p:cNvSpPr>
          <p:nvPr>
            <p:ph type="body" sz="half" idx="17"/>
          </p:nvPr>
        </p:nvSpPr>
        <p:spPr>
          <a:xfrm>
            <a:off x="679369" y="2009565"/>
            <a:ext cx="5346795" cy="4372282"/>
          </a:xfrm>
          <a:prstGeom prst="rect">
            <a:avLst/>
          </a:prstGeom>
        </p:spPr>
        <p:txBody>
          <a:bodyPr/>
          <a:lstStyle>
            <a:lvl1pPr marL="0" indent="0">
              <a:lnSpc>
                <a:spcPct val="100000"/>
              </a:lnSpc>
              <a:spcBef>
                <a:spcPts val="1500"/>
              </a:spcBef>
              <a:buNone/>
              <a:defRPr sz="1800" baseline="0">
                <a:solidFill>
                  <a:srgbClr val="555555"/>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ext Placeholder 3">
            <a:extLst>
              <a:ext uri="{FF2B5EF4-FFF2-40B4-BE49-F238E27FC236}">
                <a16:creationId xmlns:a16="http://schemas.microsoft.com/office/drawing/2014/main" id="{2E643B53-8FBC-F54B-32E3-7D4C9A557D15}"/>
              </a:ext>
            </a:extLst>
          </p:cNvPr>
          <p:cNvSpPr>
            <a:spLocks noGrp="1"/>
          </p:cNvSpPr>
          <p:nvPr>
            <p:ph type="body" sz="half" idx="18"/>
          </p:nvPr>
        </p:nvSpPr>
        <p:spPr>
          <a:xfrm>
            <a:off x="6310911" y="2009564"/>
            <a:ext cx="5346795" cy="4372281"/>
          </a:xfrm>
          <a:prstGeom prst="rect">
            <a:avLst/>
          </a:prstGeom>
        </p:spPr>
        <p:txBody>
          <a:bodyPr/>
          <a:lstStyle>
            <a:lvl1pPr marL="0" indent="0">
              <a:lnSpc>
                <a:spcPct val="100000"/>
              </a:lnSpc>
              <a:spcBef>
                <a:spcPts val="1500"/>
              </a:spcBef>
              <a:buNone/>
              <a:defRPr sz="1800" baseline="0">
                <a:solidFill>
                  <a:srgbClr val="555555"/>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816479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one line) - Thre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BD126-6E63-7936-A8A3-8F89267C9D70}"/>
              </a:ext>
            </a:extLst>
          </p:cNvPr>
          <p:cNvSpPr>
            <a:spLocks noGrp="1"/>
          </p:cNvSpPr>
          <p:nvPr>
            <p:ph type="ctrTitle" hasCustomPrompt="1"/>
          </p:nvPr>
        </p:nvSpPr>
        <p:spPr>
          <a:xfrm>
            <a:off x="663327" y="512729"/>
            <a:ext cx="9507368" cy="577035"/>
          </a:xfrm>
          <a:prstGeom prst="rect">
            <a:avLst/>
          </a:prstGeom>
        </p:spPr>
        <p:txBody>
          <a:bodyPr anchor="t"/>
          <a:lstStyle>
            <a:lvl1pPr algn="l">
              <a:lnSpc>
                <a:spcPct val="100000"/>
              </a:lnSpc>
              <a:defRPr sz="3600" b="0" i="0" cap="none" spc="0" baseline="0">
                <a:solidFill>
                  <a:srgbClr val="6BB835"/>
                </a:solidFill>
                <a:latin typeface="Univers Condensed Light" panose="020B0306020202040204" pitchFamily="34" charset="0"/>
              </a:defRPr>
            </a:lvl1pPr>
          </a:lstStyle>
          <a:p>
            <a:r>
              <a:rPr lang="en-US"/>
              <a:t>Headline (one line)</a:t>
            </a:r>
          </a:p>
        </p:txBody>
      </p:sp>
      <p:sp>
        <p:nvSpPr>
          <p:cNvPr id="3" name="Text Placeholder 3">
            <a:extLst>
              <a:ext uri="{FF2B5EF4-FFF2-40B4-BE49-F238E27FC236}">
                <a16:creationId xmlns:a16="http://schemas.microsoft.com/office/drawing/2014/main" id="{809C5440-129A-AA76-891F-AF0C3E063410}"/>
              </a:ext>
            </a:extLst>
          </p:cNvPr>
          <p:cNvSpPr>
            <a:spLocks noGrp="1"/>
          </p:cNvSpPr>
          <p:nvPr>
            <p:ph type="body" sz="half" idx="10" hasCustomPrompt="1"/>
          </p:nvPr>
        </p:nvSpPr>
        <p:spPr>
          <a:xfrm>
            <a:off x="663327" y="1116354"/>
            <a:ext cx="9507368" cy="364974"/>
          </a:xfrm>
          <a:prstGeom prst="rect">
            <a:avLst/>
          </a:prstGeom>
        </p:spPr>
        <p:txBody>
          <a:bodyPr/>
          <a:lstStyle>
            <a:lvl1pPr marL="0" indent="0">
              <a:lnSpc>
                <a:spcPct val="100000"/>
              </a:lnSpc>
              <a:spcBef>
                <a:spcPts val="0"/>
              </a:spcBef>
              <a:buNone/>
              <a:defRPr sz="2400" b="0" i="0" baseline="0">
                <a:solidFill>
                  <a:srgbClr val="555555"/>
                </a:solidFill>
                <a:latin typeface="Univers Condensed" panose="020B050602020205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a:t>
            </a:r>
          </a:p>
        </p:txBody>
      </p:sp>
      <p:sp>
        <p:nvSpPr>
          <p:cNvPr id="5" name="Text Placeholder 3">
            <a:extLst>
              <a:ext uri="{FF2B5EF4-FFF2-40B4-BE49-F238E27FC236}">
                <a16:creationId xmlns:a16="http://schemas.microsoft.com/office/drawing/2014/main" id="{E838989F-F81E-BC4A-8D0F-850EEEE3FA2F}"/>
              </a:ext>
            </a:extLst>
          </p:cNvPr>
          <p:cNvSpPr>
            <a:spLocks noGrp="1"/>
          </p:cNvSpPr>
          <p:nvPr>
            <p:ph type="body" sz="half" idx="19"/>
          </p:nvPr>
        </p:nvSpPr>
        <p:spPr>
          <a:xfrm>
            <a:off x="679370" y="2009563"/>
            <a:ext cx="3516850" cy="4408857"/>
          </a:xfrm>
          <a:prstGeom prst="rect">
            <a:avLst/>
          </a:prstGeom>
        </p:spPr>
        <p:txBody>
          <a:bodyPr/>
          <a:lstStyle>
            <a:lvl1pPr marL="0" indent="0">
              <a:lnSpc>
                <a:spcPct val="100000"/>
              </a:lnSpc>
              <a:spcBef>
                <a:spcPts val="1500"/>
              </a:spcBef>
              <a:buNone/>
              <a:defRPr sz="1800" baseline="0">
                <a:solidFill>
                  <a:srgbClr val="555555"/>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Text Placeholder 3">
            <a:extLst>
              <a:ext uri="{FF2B5EF4-FFF2-40B4-BE49-F238E27FC236}">
                <a16:creationId xmlns:a16="http://schemas.microsoft.com/office/drawing/2014/main" id="{15BE1F47-5A55-4D27-AE70-13DB977B9B8B}"/>
              </a:ext>
            </a:extLst>
          </p:cNvPr>
          <p:cNvSpPr>
            <a:spLocks noGrp="1"/>
          </p:cNvSpPr>
          <p:nvPr>
            <p:ph type="body" sz="half" idx="20"/>
          </p:nvPr>
        </p:nvSpPr>
        <p:spPr>
          <a:xfrm>
            <a:off x="4437178" y="2009564"/>
            <a:ext cx="3516850" cy="4408856"/>
          </a:xfrm>
          <a:prstGeom prst="rect">
            <a:avLst/>
          </a:prstGeom>
        </p:spPr>
        <p:txBody>
          <a:bodyPr/>
          <a:lstStyle>
            <a:lvl1pPr marL="0" indent="0">
              <a:lnSpc>
                <a:spcPct val="100000"/>
              </a:lnSpc>
              <a:spcBef>
                <a:spcPts val="1500"/>
              </a:spcBef>
              <a:buNone/>
              <a:defRPr sz="1800" baseline="0">
                <a:solidFill>
                  <a:srgbClr val="555555"/>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ext Placeholder 3">
            <a:extLst>
              <a:ext uri="{FF2B5EF4-FFF2-40B4-BE49-F238E27FC236}">
                <a16:creationId xmlns:a16="http://schemas.microsoft.com/office/drawing/2014/main" id="{AF0B0911-0595-D8C3-AA4C-93D3441CE41F}"/>
              </a:ext>
            </a:extLst>
          </p:cNvPr>
          <p:cNvSpPr>
            <a:spLocks noGrp="1"/>
          </p:cNvSpPr>
          <p:nvPr>
            <p:ph type="body" sz="half" idx="21"/>
          </p:nvPr>
        </p:nvSpPr>
        <p:spPr>
          <a:xfrm>
            <a:off x="8194986" y="2009563"/>
            <a:ext cx="3516850" cy="4408855"/>
          </a:xfrm>
          <a:prstGeom prst="rect">
            <a:avLst/>
          </a:prstGeom>
        </p:spPr>
        <p:txBody>
          <a:bodyPr/>
          <a:lstStyle>
            <a:lvl1pPr marL="0" indent="0">
              <a:lnSpc>
                <a:spcPct val="100000"/>
              </a:lnSpc>
              <a:spcBef>
                <a:spcPts val="1500"/>
              </a:spcBef>
              <a:buNone/>
              <a:defRPr sz="1800" baseline="0">
                <a:solidFill>
                  <a:srgbClr val="555555"/>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805094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one line) - One Bulle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BD126-6E63-7936-A8A3-8F89267C9D70}"/>
              </a:ext>
            </a:extLst>
          </p:cNvPr>
          <p:cNvSpPr>
            <a:spLocks noGrp="1"/>
          </p:cNvSpPr>
          <p:nvPr>
            <p:ph type="ctrTitle" hasCustomPrompt="1"/>
          </p:nvPr>
        </p:nvSpPr>
        <p:spPr>
          <a:xfrm>
            <a:off x="663327" y="512729"/>
            <a:ext cx="9507368" cy="577035"/>
          </a:xfrm>
          <a:prstGeom prst="rect">
            <a:avLst/>
          </a:prstGeom>
        </p:spPr>
        <p:txBody>
          <a:bodyPr anchor="t"/>
          <a:lstStyle>
            <a:lvl1pPr algn="l">
              <a:lnSpc>
                <a:spcPct val="100000"/>
              </a:lnSpc>
              <a:defRPr sz="3600" b="0" i="0" cap="none" spc="0" baseline="0">
                <a:solidFill>
                  <a:srgbClr val="6BB835"/>
                </a:solidFill>
                <a:latin typeface="Univers Condensed Light" panose="020B0306020202040204" pitchFamily="34" charset="0"/>
              </a:defRPr>
            </a:lvl1pPr>
          </a:lstStyle>
          <a:p>
            <a:r>
              <a:rPr lang="en-US"/>
              <a:t>Headline (one line)</a:t>
            </a:r>
          </a:p>
        </p:txBody>
      </p:sp>
      <p:sp>
        <p:nvSpPr>
          <p:cNvPr id="3" name="Text Placeholder 3">
            <a:extLst>
              <a:ext uri="{FF2B5EF4-FFF2-40B4-BE49-F238E27FC236}">
                <a16:creationId xmlns:a16="http://schemas.microsoft.com/office/drawing/2014/main" id="{809C5440-129A-AA76-891F-AF0C3E063410}"/>
              </a:ext>
            </a:extLst>
          </p:cNvPr>
          <p:cNvSpPr>
            <a:spLocks noGrp="1"/>
          </p:cNvSpPr>
          <p:nvPr>
            <p:ph type="body" sz="half" idx="10" hasCustomPrompt="1"/>
          </p:nvPr>
        </p:nvSpPr>
        <p:spPr>
          <a:xfrm>
            <a:off x="663327" y="1116354"/>
            <a:ext cx="9507368" cy="383262"/>
          </a:xfrm>
          <a:prstGeom prst="rect">
            <a:avLst/>
          </a:prstGeom>
        </p:spPr>
        <p:txBody>
          <a:bodyPr/>
          <a:lstStyle>
            <a:lvl1pPr marL="0" indent="0">
              <a:lnSpc>
                <a:spcPct val="100000"/>
              </a:lnSpc>
              <a:spcBef>
                <a:spcPts val="0"/>
              </a:spcBef>
              <a:buNone/>
              <a:defRPr sz="2400" b="0" i="0" baseline="0">
                <a:solidFill>
                  <a:srgbClr val="555555"/>
                </a:solidFill>
                <a:latin typeface="Univers Condensed" panose="020B050602020205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a:t>
            </a:r>
          </a:p>
        </p:txBody>
      </p:sp>
      <p:sp>
        <p:nvSpPr>
          <p:cNvPr id="4" name="Content Placeholder 7">
            <a:extLst>
              <a:ext uri="{FF2B5EF4-FFF2-40B4-BE49-F238E27FC236}">
                <a16:creationId xmlns:a16="http://schemas.microsoft.com/office/drawing/2014/main" id="{8E1B46DF-3086-12FE-29A9-3DCCF10F584C}"/>
              </a:ext>
            </a:extLst>
          </p:cNvPr>
          <p:cNvSpPr>
            <a:spLocks noGrp="1"/>
          </p:cNvSpPr>
          <p:nvPr>
            <p:ph sz="quarter" idx="14" hasCustomPrompt="1"/>
          </p:nvPr>
        </p:nvSpPr>
        <p:spPr>
          <a:xfrm>
            <a:off x="667102" y="2009565"/>
            <a:ext cx="11047410" cy="4372282"/>
          </a:xfrm>
          <a:prstGeom prst="rect">
            <a:avLst/>
          </a:prstGeom>
        </p:spPr>
        <p:txBody>
          <a:bodyPr vert="horz"/>
          <a:lstStyle>
            <a:lvl1pPr marL="171450" marR="0" indent="-171450" algn="l" defTabSz="457200" rtl="0" eaLnBrk="1" fontAlgn="auto" latinLnBrk="0" hangingPunct="1">
              <a:lnSpc>
                <a:spcPct val="100000"/>
              </a:lnSpc>
              <a:spcBef>
                <a:spcPct val="20000"/>
              </a:spcBef>
              <a:spcAft>
                <a:spcPts val="0"/>
              </a:spcAft>
              <a:buClr>
                <a:srgbClr val="6BB835"/>
              </a:buClr>
              <a:buSzTx/>
              <a:buFont typeface="Arial" panose="020B0604020202020204" pitchFamily="34" charset="0"/>
              <a:buChar char="•"/>
              <a:tabLst/>
              <a:defRPr sz="1800">
                <a:solidFill>
                  <a:srgbClr val="555555"/>
                </a:solidFill>
                <a:latin typeface="Arial" panose="020B0604020202020204" pitchFamily="34" charset="0"/>
                <a:cs typeface="Arial" panose="020B0604020202020204" pitchFamily="34" charset="0"/>
              </a:defRPr>
            </a:lvl1pPr>
            <a:lvl2pPr>
              <a:buClr>
                <a:srgbClr val="6BB835"/>
              </a:buClr>
              <a:defRPr sz="1600">
                <a:solidFill>
                  <a:srgbClr val="555555"/>
                </a:solidFill>
                <a:latin typeface="Arial" panose="020B0604020202020204" pitchFamily="34" charset="0"/>
                <a:cs typeface="Arial" panose="020B0604020202020204" pitchFamily="34" charset="0"/>
              </a:defRPr>
            </a:lvl2pPr>
            <a:lvl3pPr>
              <a:buClr>
                <a:srgbClr val="6BB835"/>
              </a:buClr>
              <a:defRPr sz="1400">
                <a:solidFill>
                  <a:srgbClr val="555555"/>
                </a:solidFill>
                <a:latin typeface="Arial" panose="020B0604020202020204" pitchFamily="34" charset="0"/>
                <a:cs typeface="Arial" panose="020B0604020202020204" pitchFamily="34" charset="0"/>
              </a:defRPr>
            </a:lvl3pPr>
            <a:lvl4pPr>
              <a:buClr>
                <a:srgbClr val="6BB835"/>
              </a:buClr>
              <a:defRPr sz="1400">
                <a:solidFill>
                  <a:srgbClr val="555555"/>
                </a:solidFill>
                <a:latin typeface="Arial" panose="020B0604020202020204" pitchFamily="34" charset="0"/>
                <a:cs typeface="Arial" panose="020B0604020202020204" pitchFamily="34" charset="0"/>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318856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line (one line) - Two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BD126-6E63-7936-A8A3-8F89267C9D70}"/>
              </a:ext>
            </a:extLst>
          </p:cNvPr>
          <p:cNvSpPr>
            <a:spLocks noGrp="1"/>
          </p:cNvSpPr>
          <p:nvPr>
            <p:ph type="ctrTitle" hasCustomPrompt="1"/>
          </p:nvPr>
        </p:nvSpPr>
        <p:spPr>
          <a:xfrm>
            <a:off x="663327" y="512729"/>
            <a:ext cx="9507368" cy="577035"/>
          </a:xfrm>
          <a:prstGeom prst="rect">
            <a:avLst/>
          </a:prstGeom>
        </p:spPr>
        <p:txBody>
          <a:bodyPr anchor="t"/>
          <a:lstStyle>
            <a:lvl1pPr algn="l">
              <a:lnSpc>
                <a:spcPct val="100000"/>
              </a:lnSpc>
              <a:defRPr sz="3600" b="0" i="0" cap="none" spc="0" baseline="0">
                <a:solidFill>
                  <a:srgbClr val="6BB835"/>
                </a:solidFill>
                <a:latin typeface="Univers Condensed Light" panose="020B0306020202040204" pitchFamily="34" charset="0"/>
              </a:defRPr>
            </a:lvl1pPr>
          </a:lstStyle>
          <a:p>
            <a:r>
              <a:rPr lang="en-US"/>
              <a:t>Headline (one line)</a:t>
            </a:r>
          </a:p>
        </p:txBody>
      </p:sp>
      <p:sp>
        <p:nvSpPr>
          <p:cNvPr id="3" name="Text Placeholder 3">
            <a:extLst>
              <a:ext uri="{FF2B5EF4-FFF2-40B4-BE49-F238E27FC236}">
                <a16:creationId xmlns:a16="http://schemas.microsoft.com/office/drawing/2014/main" id="{809C5440-129A-AA76-891F-AF0C3E063410}"/>
              </a:ext>
            </a:extLst>
          </p:cNvPr>
          <p:cNvSpPr>
            <a:spLocks noGrp="1"/>
          </p:cNvSpPr>
          <p:nvPr>
            <p:ph type="body" sz="half" idx="10" hasCustomPrompt="1"/>
          </p:nvPr>
        </p:nvSpPr>
        <p:spPr>
          <a:xfrm>
            <a:off x="663327" y="1116354"/>
            <a:ext cx="9507368" cy="419838"/>
          </a:xfrm>
          <a:prstGeom prst="rect">
            <a:avLst/>
          </a:prstGeom>
        </p:spPr>
        <p:txBody>
          <a:bodyPr/>
          <a:lstStyle>
            <a:lvl1pPr marL="0" indent="0">
              <a:lnSpc>
                <a:spcPct val="100000"/>
              </a:lnSpc>
              <a:spcBef>
                <a:spcPts val="0"/>
              </a:spcBef>
              <a:buNone/>
              <a:defRPr sz="2400" b="0" i="0" baseline="0">
                <a:solidFill>
                  <a:srgbClr val="555555"/>
                </a:solidFill>
                <a:latin typeface="Univers Condensed" panose="020B050602020205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a:t>
            </a:r>
          </a:p>
        </p:txBody>
      </p:sp>
      <p:sp>
        <p:nvSpPr>
          <p:cNvPr id="5" name="Content Placeholder 7">
            <a:extLst>
              <a:ext uri="{FF2B5EF4-FFF2-40B4-BE49-F238E27FC236}">
                <a16:creationId xmlns:a16="http://schemas.microsoft.com/office/drawing/2014/main" id="{2C2AA336-B6C3-6A5C-A8D3-849F6D00B06E}"/>
              </a:ext>
            </a:extLst>
          </p:cNvPr>
          <p:cNvSpPr>
            <a:spLocks noGrp="1"/>
          </p:cNvSpPr>
          <p:nvPr>
            <p:ph sz="quarter" idx="15" hasCustomPrompt="1"/>
          </p:nvPr>
        </p:nvSpPr>
        <p:spPr>
          <a:xfrm>
            <a:off x="667102" y="2009565"/>
            <a:ext cx="5339753" cy="4372282"/>
          </a:xfrm>
          <a:prstGeom prst="rect">
            <a:avLst/>
          </a:prstGeom>
        </p:spPr>
        <p:txBody>
          <a:bodyPr vert="horz"/>
          <a:lstStyle>
            <a:lvl1pPr marL="171450" marR="0" indent="-171450" algn="l" defTabSz="457200" rtl="0" eaLnBrk="1" fontAlgn="auto" latinLnBrk="0" hangingPunct="1">
              <a:lnSpc>
                <a:spcPct val="100000"/>
              </a:lnSpc>
              <a:spcBef>
                <a:spcPct val="20000"/>
              </a:spcBef>
              <a:spcAft>
                <a:spcPts val="0"/>
              </a:spcAft>
              <a:buClr>
                <a:srgbClr val="6BB835"/>
              </a:buClr>
              <a:buSzTx/>
              <a:buFont typeface="Arial" panose="020B0604020202020204" pitchFamily="34" charset="0"/>
              <a:buChar char="•"/>
              <a:tabLst/>
              <a:defRPr sz="1800">
                <a:solidFill>
                  <a:srgbClr val="555555"/>
                </a:solidFill>
                <a:latin typeface="Arial" panose="020B0604020202020204" pitchFamily="34" charset="0"/>
                <a:cs typeface="Arial" panose="020B0604020202020204" pitchFamily="34" charset="0"/>
              </a:defRPr>
            </a:lvl1pPr>
            <a:lvl2pPr>
              <a:buClr>
                <a:srgbClr val="6BB835"/>
              </a:buClr>
              <a:defRPr sz="1600">
                <a:solidFill>
                  <a:srgbClr val="555555"/>
                </a:solidFill>
                <a:latin typeface="Arial" panose="020B0604020202020204" pitchFamily="34" charset="0"/>
                <a:cs typeface="Arial" panose="020B0604020202020204" pitchFamily="34" charset="0"/>
              </a:defRPr>
            </a:lvl2pPr>
            <a:lvl3pPr>
              <a:buClr>
                <a:srgbClr val="6BB835"/>
              </a:buClr>
              <a:defRPr sz="1400">
                <a:solidFill>
                  <a:srgbClr val="555555"/>
                </a:solidFill>
                <a:latin typeface="Arial" panose="020B0604020202020204" pitchFamily="34" charset="0"/>
                <a:cs typeface="Arial" panose="020B0604020202020204" pitchFamily="34" charset="0"/>
              </a:defRPr>
            </a:lvl3pPr>
            <a:lvl4pPr>
              <a:buClr>
                <a:srgbClr val="6BB835"/>
              </a:buClr>
              <a:defRPr sz="1400">
                <a:solidFill>
                  <a:srgbClr val="555555"/>
                </a:solidFill>
                <a:latin typeface="Arial" panose="020B0604020202020204" pitchFamily="34" charset="0"/>
                <a:cs typeface="Arial" panose="020B0604020202020204" pitchFamily="34" charset="0"/>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6" name="Content Placeholder 7">
            <a:extLst>
              <a:ext uri="{FF2B5EF4-FFF2-40B4-BE49-F238E27FC236}">
                <a16:creationId xmlns:a16="http://schemas.microsoft.com/office/drawing/2014/main" id="{89BE7F04-3820-CD7E-649F-A3D9F7DE1DA6}"/>
              </a:ext>
            </a:extLst>
          </p:cNvPr>
          <p:cNvSpPr>
            <a:spLocks noGrp="1"/>
          </p:cNvSpPr>
          <p:nvPr>
            <p:ph sz="quarter" idx="18" hasCustomPrompt="1"/>
          </p:nvPr>
        </p:nvSpPr>
        <p:spPr>
          <a:xfrm>
            <a:off x="6318094" y="2009565"/>
            <a:ext cx="5339753" cy="4372282"/>
          </a:xfrm>
          <a:prstGeom prst="rect">
            <a:avLst/>
          </a:prstGeom>
        </p:spPr>
        <p:txBody>
          <a:bodyPr vert="horz"/>
          <a:lstStyle>
            <a:lvl1pPr marL="171450" marR="0" indent="-171450" algn="l" defTabSz="457200" rtl="0" eaLnBrk="1" fontAlgn="auto" latinLnBrk="0" hangingPunct="1">
              <a:lnSpc>
                <a:spcPct val="100000"/>
              </a:lnSpc>
              <a:spcBef>
                <a:spcPct val="20000"/>
              </a:spcBef>
              <a:spcAft>
                <a:spcPts val="0"/>
              </a:spcAft>
              <a:buClr>
                <a:srgbClr val="6BB835"/>
              </a:buClr>
              <a:buSzTx/>
              <a:buFont typeface="Arial" panose="020B0604020202020204" pitchFamily="34" charset="0"/>
              <a:buChar char="•"/>
              <a:tabLst/>
              <a:defRPr sz="1800">
                <a:solidFill>
                  <a:srgbClr val="555555"/>
                </a:solidFill>
                <a:latin typeface="Arial" panose="020B0604020202020204" pitchFamily="34" charset="0"/>
                <a:cs typeface="Arial" panose="020B0604020202020204" pitchFamily="34" charset="0"/>
              </a:defRPr>
            </a:lvl1pPr>
            <a:lvl2pPr>
              <a:buClr>
                <a:srgbClr val="6BB835"/>
              </a:buClr>
              <a:defRPr sz="1600">
                <a:solidFill>
                  <a:srgbClr val="555555"/>
                </a:solidFill>
                <a:latin typeface="Arial" panose="020B0604020202020204" pitchFamily="34" charset="0"/>
                <a:cs typeface="Arial" panose="020B0604020202020204" pitchFamily="34" charset="0"/>
              </a:defRPr>
            </a:lvl2pPr>
            <a:lvl3pPr>
              <a:buClr>
                <a:srgbClr val="6BB835"/>
              </a:buClr>
              <a:defRPr sz="1400">
                <a:solidFill>
                  <a:srgbClr val="555555"/>
                </a:solidFill>
                <a:latin typeface="Arial" panose="020B0604020202020204" pitchFamily="34" charset="0"/>
                <a:cs typeface="Arial" panose="020B0604020202020204" pitchFamily="34" charset="0"/>
              </a:defRPr>
            </a:lvl3pPr>
            <a:lvl4pPr>
              <a:buClr>
                <a:srgbClr val="6BB835"/>
              </a:buClr>
              <a:defRPr sz="1400">
                <a:solidFill>
                  <a:srgbClr val="555555"/>
                </a:solidFill>
                <a:latin typeface="Arial" panose="020B0604020202020204" pitchFamily="34" charset="0"/>
                <a:cs typeface="Arial" panose="020B0604020202020204" pitchFamily="34" charset="0"/>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561433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one line) - Three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BD126-6E63-7936-A8A3-8F89267C9D70}"/>
              </a:ext>
            </a:extLst>
          </p:cNvPr>
          <p:cNvSpPr>
            <a:spLocks noGrp="1"/>
          </p:cNvSpPr>
          <p:nvPr>
            <p:ph type="ctrTitle" hasCustomPrompt="1"/>
          </p:nvPr>
        </p:nvSpPr>
        <p:spPr>
          <a:xfrm>
            <a:off x="663327" y="512729"/>
            <a:ext cx="9507368" cy="577035"/>
          </a:xfrm>
          <a:prstGeom prst="rect">
            <a:avLst/>
          </a:prstGeom>
        </p:spPr>
        <p:txBody>
          <a:bodyPr anchor="t"/>
          <a:lstStyle>
            <a:lvl1pPr algn="l">
              <a:lnSpc>
                <a:spcPct val="100000"/>
              </a:lnSpc>
              <a:defRPr sz="3600" b="0" i="0" cap="none" spc="0" baseline="0">
                <a:solidFill>
                  <a:srgbClr val="6BB835"/>
                </a:solidFill>
                <a:latin typeface="Univers Condensed Light" panose="020B0306020202040204" pitchFamily="34" charset="0"/>
              </a:defRPr>
            </a:lvl1pPr>
          </a:lstStyle>
          <a:p>
            <a:r>
              <a:rPr lang="en-US"/>
              <a:t>Headline (one line)</a:t>
            </a:r>
          </a:p>
        </p:txBody>
      </p:sp>
      <p:sp>
        <p:nvSpPr>
          <p:cNvPr id="3" name="Text Placeholder 3">
            <a:extLst>
              <a:ext uri="{FF2B5EF4-FFF2-40B4-BE49-F238E27FC236}">
                <a16:creationId xmlns:a16="http://schemas.microsoft.com/office/drawing/2014/main" id="{809C5440-129A-AA76-891F-AF0C3E063410}"/>
              </a:ext>
            </a:extLst>
          </p:cNvPr>
          <p:cNvSpPr>
            <a:spLocks noGrp="1"/>
          </p:cNvSpPr>
          <p:nvPr>
            <p:ph type="body" sz="half" idx="10" hasCustomPrompt="1"/>
          </p:nvPr>
        </p:nvSpPr>
        <p:spPr>
          <a:xfrm>
            <a:off x="663327" y="1116354"/>
            <a:ext cx="9507368" cy="383262"/>
          </a:xfrm>
          <a:prstGeom prst="rect">
            <a:avLst/>
          </a:prstGeom>
        </p:spPr>
        <p:txBody>
          <a:bodyPr/>
          <a:lstStyle>
            <a:lvl1pPr marL="0" indent="0">
              <a:lnSpc>
                <a:spcPct val="100000"/>
              </a:lnSpc>
              <a:spcBef>
                <a:spcPts val="0"/>
              </a:spcBef>
              <a:buNone/>
              <a:defRPr sz="2400" b="0" i="0" baseline="0">
                <a:solidFill>
                  <a:srgbClr val="555555"/>
                </a:solidFill>
                <a:latin typeface="Univers Condensed" panose="020B050602020205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a:t>
            </a:r>
          </a:p>
        </p:txBody>
      </p:sp>
      <p:sp>
        <p:nvSpPr>
          <p:cNvPr id="4" name="Content Placeholder 7">
            <a:extLst>
              <a:ext uri="{FF2B5EF4-FFF2-40B4-BE49-F238E27FC236}">
                <a16:creationId xmlns:a16="http://schemas.microsoft.com/office/drawing/2014/main" id="{EB7180F9-E3C0-34D4-D79B-0C17D77E0F39}"/>
              </a:ext>
            </a:extLst>
          </p:cNvPr>
          <p:cNvSpPr>
            <a:spLocks noGrp="1"/>
          </p:cNvSpPr>
          <p:nvPr>
            <p:ph sz="quarter" idx="14" hasCustomPrompt="1"/>
          </p:nvPr>
        </p:nvSpPr>
        <p:spPr>
          <a:xfrm>
            <a:off x="667103" y="1991276"/>
            <a:ext cx="3484273" cy="4353995"/>
          </a:xfrm>
          <a:prstGeom prst="rect">
            <a:avLst/>
          </a:prstGeom>
        </p:spPr>
        <p:txBody>
          <a:bodyPr vert="horz"/>
          <a:lstStyle>
            <a:lvl1pPr marL="171450" marR="0" indent="-171450" algn="l" defTabSz="457200" rtl="0" eaLnBrk="1" fontAlgn="auto" latinLnBrk="0" hangingPunct="1">
              <a:lnSpc>
                <a:spcPct val="100000"/>
              </a:lnSpc>
              <a:spcBef>
                <a:spcPct val="20000"/>
              </a:spcBef>
              <a:spcAft>
                <a:spcPts val="0"/>
              </a:spcAft>
              <a:buClr>
                <a:srgbClr val="6BB835"/>
              </a:buClr>
              <a:buSzTx/>
              <a:buFont typeface="Arial" panose="020B0604020202020204" pitchFamily="34" charset="0"/>
              <a:buChar char="•"/>
              <a:tabLst/>
              <a:defRPr sz="1800">
                <a:solidFill>
                  <a:srgbClr val="555555"/>
                </a:solidFill>
                <a:latin typeface="Arial" panose="020B0604020202020204" pitchFamily="34" charset="0"/>
                <a:cs typeface="Arial" panose="020B0604020202020204" pitchFamily="34" charset="0"/>
              </a:defRPr>
            </a:lvl1pPr>
            <a:lvl2pPr>
              <a:buClr>
                <a:srgbClr val="6BB835"/>
              </a:buClr>
              <a:defRPr sz="1600">
                <a:solidFill>
                  <a:srgbClr val="555555"/>
                </a:solidFill>
                <a:latin typeface="Arial" panose="020B0604020202020204" pitchFamily="34" charset="0"/>
                <a:cs typeface="Arial" panose="020B0604020202020204" pitchFamily="34" charset="0"/>
              </a:defRPr>
            </a:lvl2pPr>
            <a:lvl3pPr>
              <a:buClr>
                <a:srgbClr val="6BB835"/>
              </a:buClr>
              <a:defRPr sz="1400">
                <a:solidFill>
                  <a:srgbClr val="555555"/>
                </a:solidFill>
                <a:latin typeface="Arial" panose="020B0604020202020204" pitchFamily="34" charset="0"/>
                <a:cs typeface="Arial" panose="020B0604020202020204" pitchFamily="34" charset="0"/>
              </a:defRPr>
            </a:lvl3pPr>
            <a:lvl4pPr>
              <a:buClr>
                <a:srgbClr val="6BB835"/>
              </a:buClr>
              <a:defRPr sz="1400">
                <a:solidFill>
                  <a:srgbClr val="555555"/>
                </a:solidFill>
                <a:latin typeface="Arial" panose="020B0604020202020204" pitchFamily="34" charset="0"/>
                <a:cs typeface="Arial" panose="020B0604020202020204" pitchFamily="34" charset="0"/>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7" name="Content Placeholder 7">
            <a:extLst>
              <a:ext uri="{FF2B5EF4-FFF2-40B4-BE49-F238E27FC236}">
                <a16:creationId xmlns:a16="http://schemas.microsoft.com/office/drawing/2014/main" id="{D8D80400-8ECE-D40C-61AE-3F82F7FED3EB}"/>
              </a:ext>
            </a:extLst>
          </p:cNvPr>
          <p:cNvSpPr>
            <a:spLocks noGrp="1"/>
          </p:cNvSpPr>
          <p:nvPr>
            <p:ph sz="quarter" idx="16" hasCustomPrompt="1"/>
          </p:nvPr>
        </p:nvSpPr>
        <p:spPr>
          <a:xfrm>
            <a:off x="4416143" y="1991277"/>
            <a:ext cx="3484273" cy="4353994"/>
          </a:xfrm>
          <a:prstGeom prst="rect">
            <a:avLst/>
          </a:prstGeom>
        </p:spPr>
        <p:txBody>
          <a:bodyPr vert="horz"/>
          <a:lstStyle>
            <a:lvl1pPr marL="171450" marR="0" indent="-171450" algn="l" defTabSz="457200" rtl="0" eaLnBrk="1" fontAlgn="auto" latinLnBrk="0" hangingPunct="1">
              <a:lnSpc>
                <a:spcPct val="100000"/>
              </a:lnSpc>
              <a:spcBef>
                <a:spcPct val="20000"/>
              </a:spcBef>
              <a:spcAft>
                <a:spcPts val="0"/>
              </a:spcAft>
              <a:buClr>
                <a:srgbClr val="6BB835"/>
              </a:buClr>
              <a:buSzTx/>
              <a:buFont typeface="Arial" panose="020B0604020202020204" pitchFamily="34" charset="0"/>
              <a:buChar char="•"/>
              <a:tabLst/>
              <a:defRPr sz="1800">
                <a:solidFill>
                  <a:srgbClr val="555555"/>
                </a:solidFill>
                <a:latin typeface="Arial" panose="020B0604020202020204" pitchFamily="34" charset="0"/>
                <a:cs typeface="Arial" panose="020B0604020202020204" pitchFamily="34" charset="0"/>
              </a:defRPr>
            </a:lvl1pPr>
            <a:lvl2pPr>
              <a:buClr>
                <a:srgbClr val="6BB835"/>
              </a:buClr>
              <a:defRPr sz="1600">
                <a:solidFill>
                  <a:srgbClr val="555555"/>
                </a:solidFill>
                <a:latin typeface="Arial" panose="020B0604020202020204" pitchFamily="34" charset="0"/>
                <a:cs typeface="Arial" panose="020B0604020202020204" pitchFamily="34" charset="0"/>
              </a:defRPr>
            </a:lvl2pPr>
            <a:lvl3pPr>
              <a:buClr>
                <a:srgbClr val="6BB835"/>
              </a:buClr>
              <a:defRPr sz="1400">
                <a:solidFill>
                  <a:srgbClr val="555555"/>
                </a:solidFill>
                <a:latin typeface="Arial" panose="020B0604020202020204" pitchFamily="34" charset="0"/>
                <a:cs typeface="Arial" panose="020B0604020202020204" pitchFamily="34" charset="0"/>
              </a:defRPr>
            </a:lvl3pPr>
            <a:lvl4pPr>
              <a:buClr>
                <a:srgbClr val="6BB835"/>
              </a:buClr>
              <a:defRPr sz="1400">
                <a:solidFill>
                  <a:srgbClr val="555555"/>
                </a:solidFill>
                <a:latin typeface="Arial" panose="020B0604020202020204" pitchFamily="34" charset="0"/>
                <a:cs typeface="Arial" panose="020B0604020202020204" pitchFamily="34" charset="0"/>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8" name="Content Placeholder 7">
            <a:extLst>
              <a:ext uri="{FF2B5EF4-FFF2-40B4-BE49-F238E27FC236}">
                <a16:creationId xmlns:a16="http://schemas.microsoft.com/office/drawing/2014/main" id="{A9D05914-7F08-5F45-BDCD-7C7F2C216A80}"/>
              </a:ext>
            </a:extLst>
          </p:cNvPr>
          <p:cNvSpPr>
            <a:spLocks noGrp="1"/>
          </p:cNvSpPr>
          <p:nvPr>
            <p:ph sz="quarter" idx="17" hasCustomPrompt="1"/>
          </p:nvPr>
        </p:nvSpPr>
        <p:spPr>
          <a:xfrm>
            <a:off x="8165183" y="1991277"/>
            <a:ext cx="3484273" cy="4390570"/>
          </a:xfrm>
          <a:prstGeom prst="rect">
            <a:avLst/>
          </a:prstGeom>
        </p:spPr>
        <p:txBody>
          <a:bodyPr vert="horz"/>
          <a:lstStyle>
            <a:lvl1pPr marL="171450" marR="0" indent="-171450" algn="l" defTabSz="457200" rtl="0" eaLnBrk="1" fontAlgn="auto" latinLnBrk="0" hangingPunct="1">
              <a:lnSpc>
                <a:spcPct val="100000"/>
              </a:lnSpc>
              <a:spcBef>
                <a:spcPct val="20000"/>
              </a:spcBef>
              <a:spcAft>
                <a:spcPts val="0"/>
              </a:spcAft>
              <a:buClr>
                <a:srgbClr val="6BB835"/>
              </a:buClr>
              <a:buSzTx/>
              <a:buFont typeface="Arial" panose="020B0604020202020204" pitchFamily="34" charset="0"/>
              <a:buChar char="•"/>
              <a:tabLst/>
              <a:defRPr sz="1800">
                <a:solidFill>
                  <a:srgbClr val="555555"/>
                </a:solidFill>
                <a:latin typeface="Arial" panose="020B0604020202020204" pitchFamily="34" charset="0"/>
                <a:cs typeface="Arial" panose="020B0604020202020204" pitchFamily="34" charset="0"/>
              </a:defRPr>
            </a:lvl1pPr>
            <a:lvl2pPr>
              <a:buClr>
                <a:srgbClr val="6BB835"/>
              </a:buClr>
              <a:defRPr sz="1600">
                <a:solidFill>
                  <a:srgbClr val="555555"/>
                </a:solidFill>
                <a:latin typeface="Arial" panose="020B0604020202020204" pitchFamily="34" charset="0"/>
                <a:cs typeface="Arial" panose="020B0604020202020204" pitchFamily="34" charset="0"/>
              </a:defRPr>
            </a:lvl2pPr>
            <a:lvl3pPr>
              <a:buClr>
                <a:srgbClr val="6BB835"/>
              </a:buClr>
              <a:defRPr sz="1400">
                <a:solidFill>
                  <a:srgbClr val="555555"/>
                </a:solidFill>
                <a:latin typeface="Arial" panose="020B0604020202020204" pitchFamily="34" charset="0"/>
                <a:cs typeface="Arial" panose="020B0604020202020204" pitchFamily="34" charset="0"/>
              </a:defRPr>
            </a:lvl3pPr>
            <a:lvl4pPr>
              <a:buClr>
                <a:srgbClr val="6BB835"/>
              </a:buClr>
              <a:defRPr sz="1400">
                <a:solidFill>
                  <a:srgbClr val="555555"/>
                </a:solidFill>
                <a:latin typeface="Arial" panose="020B0604020202020204" pitchFamily="34" charset="0"/>
                <a:cs typeface="Arial" panose="020B0604020202020204" pitchFamily="34" charset="0"/>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593695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line (one line) - One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BD126-6E63-7936-A8A3-8F89267C9D70}"/>
              </a:ext>
            </a:extLst>
          </p:cNvPr>
          <p:cNvSpPr>
            <a:spLocks noGrp="1"/>
          </p:cNvSpPr>
          <p:nvPr>
            <p:ph type="ctrTitle" hasCustomPrompt="1"/>
          </p:nvPr>
        </p:nvSpPr>
        <p:spPr>
          <a:xfrm>
            <a:off x="663327" y="512729"/>
            <a:ext cx="9507368" cy="577035"/>
          </a:xfrm>
          <a:prstGeom prst="rect">
            <a:avLst/>
          </a:prstGeom>
        </p:spPr>
        <p:txBody>
          <a:bodyPr anchor="t"/>
          <a:lstStyle>
            <a:lvl1pPr algn="l">
              <a:lnSpc>
                <a:spcPct val="100000"/>
              </a:lnSpc>
              <a:defRPr sz="3600" b="0" i="0" cap="none" spc="0" baseline="0">
                <a:solidFill>
                  <a:srgbClr val="6BB835"/>
                </a:solidFill>
                <a:latin typeface="Univers Condensed Light" panose="020B0306020202040204" pitchFamily="34" charset="0"/>
              </a:defRPr>
            </a:lvl1pPr>
          </a:lstStyle>
          <a:p>
            <a:r>
              <a:rPr lang="en-US"/>
              <a:t>Headline (one line)</a:t>
            </a:r>
          </a:p>
        </p:txBody>
      </p:sp>
      <p:sp>
        <p:nvSpPr>
          <p:cNvPr id="3" name="Text Placeholder 3">
            <a:extLst>
              <a:ext uri="{FF2B5EF4-FFF2-40B4-BE49-F238E27FC236}">
                <a16:creationId xmlns:a16="http://schemas.microsoft.com/office/drawing/2014/main" id="{809C5440-129A-AA76-891F-AF0C3E063410}"/>
              </a:ext>
            </a:extLst>
          </p:cNvPr>
          <p:cNvSpPr>
            <a:spLocks noGrp="1"/>
          </p:cNvSpPr>
          <p:nvPr>
            <p:ph type="body" sz="half" idx="10" hasCustomPrompt="1"/>
          </p:nvPr>
        </p:nvSpPr>
        <p:spPr>
          <a:xfrm>
            <a:off x="663327" y="1116354"/>
            <a:ext cx="9507368" cy="401063"/>
          </a:xfrm>
          <a:prstGeom prst="rect">
            <a:avLst/>
          </a:prstGeom>
        </p:spPr>
        <p:txBody>
          <a:bodyPr/>
          <a:lstStyle>
            <a:lvl1pPr marL="0" indent="0">
              <a:lnSpc>
                <a:spcPct val="100000"/>
              </a:lnSpc>
              <a:spcBef>
                <a:spcPts val="0"/>
              </a:spcBef>
              <a:buNone/>
              <a:defRPr sz="2400" b="0" i="0" baseline="0">
                <a:solidFill>
                  <a:srgbClr val="555555"/>
                </a:solidFill>
                <a:latin typeface="Univers Condensed" panose="020B050602020205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a:t>
            </a:r>
          </a:p>
        </p:txBody>
      </p:sp>
      <p:sp>
        <p:nvSpPr>
          <p:cNvPr id="5" name="Text Placeholder 20">
            <a:extLst>
              <a:ext uri="{FF2B5EF4-FFF2-40B4-BE49-F238E27FC236}">
                <a16:creationId xmlns:a16="http://schemas.microsoft.com/office/drawing/2014/main" id="{C016ABFB-78C5-4A8C-E785-5B82F7734AC6}"/>
              </a:ext>
            </a:extLst>
          </p:cNvPr>
          <p:cNvSpPr>
            <a:spLocks noGrp="1"/>
          </p:cNvSpPr>
          <p:nvPr>
            <p:ph type="body" sz="quarter" idx="17" hasCustomPrompt="1"/>
          </p:nvPr>
        </p:nvSpPr>
        <p:spPr>
          <a:xfrm>
            <a:off x="761526" y="1972323"/>
            <a:ext cx="10949211" cy="401063"/>
          </a:xfrm>
          <a:prstGeom prst="rect">
            <a:avLst/>
          </a:prstGeom>
          <a:solidFill>
            <a:srgbClr val="448C37"/>
          </a:solidFill>
          <a:ln>
            <a:noFill/>
          </a:ln>
        </p:spPr>
        <p:txBody>
          <a:bodyPr vert="horz" anchor="ctr"/>
          <a:lstStyle>
            <a:lvl1pPr marL="0" indent="0" algn="ctr">
              <a:buNone/>
              <a:defRPr sz="1200" b="1" baseline="0">
                <a:solidFill>
                  <a:srgbClr val="FFFFFF"/>
                </a:solidFill>
                <a:latin typeface="Arial" panose="020B0604020202020204" pitchFamily="34" charset="0"/>
                <a:cs typeface="Arial" panose="020B0604020202020204" pitchFamily="34" charset="0"/>
              </a:defRPr>
            </a:lvl1pPr>
            <a:lvl2pPr>
              <a:defRPr sz="1000"/>
            </a:lvl2pPr>
            <a:lvl3pPr>
              <a:defRPr sz="1000"/>
            </a:lvl3pPr>
            <a:lvl4pPr>
              <a:defRPr sz="1000"/>
            </a:lvl4pPr>
            <a:lvl5pPr>
              <a:defRPr sz="1000"/>
            </a:lvl5pPr>
          </a:lstStyle>
          <a:p>
            <a:pPr lvl="0"/>
            <a:r>
              <a:rPr lang="en-US"/>
              <a:t>CLICK TO EDIT MASTER CHART TITLE STYLE</a:t>
            </a:r>
          </a:p>
        </p:txBody>
      </p:sp>
      <p:sp>
        <p:nvSpPr>
          <p:cNvPr id="6" name="Chart Placeholder 13">
            <a:extLst>
              <a:ext uri="{FF2B5EF4-FFF2-40B4-BE49-F238E27FC236}">
                <a16:creationId xmlns:a16="http://schemas.microsoft.com/office/drawing/2014/main" id="{E296421D-36A4-1271-A8A0-0AB24CA08901}"/>
              </a:ext>
            </a:extLst>
          </p:cNvPr>
          <p:cNvSpPr>
            <a:spLocks noGrp="1"/>
          </p:cNvSpPr>
          <p:nvPr>
            <p:ph type="chart" sz="quarter" idx="15" hasCustomPrompt="1"/>
          </p:nvPr>
        </p:nvSpPr>
        <p:spPr>
          <a:xfrm>
            <a:off x="761526" y="2433040"/>
            <a:ext cx="10949211" cy="3912231"/>
          </a:xfrm>
          <a:prstGeom prst="rect">
            <a:avLst/>
          </a:prstGeom>
        </p:spPr>
        <p:txBody>
          <a:bodyPr vert="horz" anchor="ctr"/>
          <a:lstStyle>
            <a:lvl1pPr marL="0" indent="0" algn="ctr">
              <a:buNone/>
              <a:defRPr b="0" i="0">
                <a:solidFill>
                  <a:srgbClr val="555555"/>
                </a:solidFill>
                <a:latin typeface="Arial" panose="020B0604020202020204" pitchFamily="34" charset="0"/>
              </a:defRPr>
            </a:lvl1pPr>
          </a:lstStyle>
          <a:p>
            <a:r>
              <a:rPr lang="en-US"/>
              <a:t>Click to Add Chart</a:t>
            </a:r>
          </a:p>
        </p:txBody>
      </p:sp>
    </p:spTree>
    <p:extLst>
      <p:ext uri="{BB962C8B-B14F-4D97-AF65-F5344CB8AC3E}">
        <p14:creationId xmlns:p14="http://schemas.microsoft.com/office/powerpoint/2010/main" val="3758727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adline (one line) - Two Char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BD126-6E63-7936-A8A3-8F89267C9D70}"/>
              </a:ext>
            </a:extLst>
          </p:cNvPr>
          <p:cNvSpPr>
            <a:spLocks noGrp="1"/>
          </p:cNvSpPr>
          <p:nvPr>
            <p:ph type="ctrTitle" hasCustomPrompt="1"/>
          </p:nvPr>
        </p:nvSpPr>
        <p:spPr>
          <a:xfrm>
            <a:off x="663327" y="512729"/>
            <a:ext cx="9507368" cy="577035"/>
          </a:xfrm>
          <a:prstGeom prst="rect">
            <a:avLst/>
          </a:prstGeom>
        </p:spPr>
        <p:txBody>
          <a:bodyPr anchor="t"/>
          <a:lstStyle>
            <a:lvl1pPr algn="l">
              <a:lnSpc>
                <a:spcPct val="100000"/>
              </a:lnSpc>
              <a:defRPr sz="3600" b="0" i="0" cap="none" spc="0" baseline="0">
                <a:solidFill>
                  <a:srgbClr val="6BB835"/>
                </a:solidFill>
                <a:latin typeface="Univers Condensed Light" panose="020B0306020202040204" pitchFamily="34" charset="0"/>
              </a:defRPr>
            </a:lvl1pPr>
          </a:lstStyle>
          <a:p>
            <a:r>
              <a:rPr lang="en-US"/>
              <a:t>Headline (one line)</a:t>
            </a:r>
          </a:p>
        </p:txBody>
      </p:sp>
      <p:sp>
        <p:nvSpPr>
          <p:cNvPr id="3" name="Text Placeholder 3">
            <a:extLst>
              <a:ext uri="{FF2B5EF4-FFF2-40B4-BE49-F238E27FC236}">
                <a16:creationId xmlns:a16="http://schemas.microsoft.com/office/drawing/2014/main" id="{809C5440-129A-AA76-891F-AF0C3E063410}"/>
              </a:ext>
            </a:extLst>
          </p:cNvPr>
          <p:cNvSpPr>
            <a:spLocks noGrp="1"/>
          </p:cNvSpPr>
          <p:nvPr>
            <p:ph type="body" sz="half" idx="10" hasCustomPrompt="1"/>
          </p:nvPr>
        </p:nvSpPr>
        <p:spPr>
          <a:xfrm>
            <a:off x="663327" y="1116354"/>
            <a:ext cx="9507368" cy="401063"/>
          </a:xfrm>
          <a:prstGeom prst="rect">
            <a:avLst/>
          </a:prstGeom>
        </p:spPr>
        <p:txBody>
          <a:bodyPr/>
          <a:lstStyle>
            <a:lvl1pPr marL="0" indent="0">
              <a:lnSpc>
                <a:spcPct val="100000"/>
              </a:lnSpc>
              <a:spcBef>
                <a:spcPts val="0"/>
              </a:spcBef>
              <a:buNone/>
              <a:defRPr sz="2400" b="0" i="0" baseline="0">
                <a:solidFill>
                  <a:srgbClr val="555555"/>
                </a:solidFill>
                <a:latin typeface="Univers Condensed" panose="020B050602020205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a:t>
            </a:r>
          </a:p>
        </p:txBody>
      </p:sp>
      <p:sp>
        <p:nvSpPr>
          <p:cNvPr id="4" name="Text Placeholder 20">
            <a:extLst>
              <a:ext uri="{FF2B5EF4-FFF2-40B4-BE49-F238E27FC236}">
                <a16:creationId xmlns:a16="http://schemas.microsoft.com/office/drawing/2014/main" id="{7C702B7B-0EAA-0E9B-8429-81C0F17FED35}"/>
              </a:ext>
            </a:extLst>
          </p:cNvPr>
          <p:cNvSpPr>
            <a:spLocks noGrp="1"/>
          </p:cNvSpPr>
          <p:nvPr>
            <p:ph type="body" sz="quarter" idx="18" hasCustomPrompt="1"/>
          </p:nvPr>
        </p:nvSpPr>
        <p:spPr>
          <a:xfrm>
            <a:off x="761526" y="1972323"/>
            <a:ext cx="5311323" cy="401063"/>
          </a:xfrm>
          <a:prstGeom prst="rect">
            <a:avLst/>
          </a:prstGeom>
          <a:solidFill>
            <a:srgbClr val="448C37"/>
          </a:solidFill>
          <a:ln>
            <a:noFill/>
          </a:ln>
        </p:spPr>
        <p:txBody>
          <a:bodyPr vert="horz" anchor="ctr"/>
          <a:lstStyle>
            <a:lvl1pPr marL="0" indent="0" algn="ctr">
              <a:buNone/>
              <a:defRPr sz="1200" b="1" baseline="0">
                <a:solidFill>
                  <a:srgbClr val="FFFFFF"/>
                </a:solidFill>
                <a:latin typeface="Arial" panose="020B0604020202020204" pitchFamily="34" charset="0"/>
                <a:cs typeface="Arial" panose="020B0604020202020204" pitchFamily="34" charset="0"/>
              </a:defRPr>
            </a:lvl1pPr>
            <a:lvl2pPr>
              <a:defRPr sz="1000"/>
            </a:lvl2pPr>
            <a:lvl3pPr>
              <a:defRPr sz="1000"/>
            </a:lvl3pPr>
            <a:lvl4pPr>
              <a:defRPr sz="1000"/>
            </a:lvl4pPr>
            <a:lvl5pPr>
              <a:defRPr sz="1000"/>
            </a:lvl5pPr>
          </a:lstStyle>
          <a:p>
            <a:pPr lvl="0"/>
            <a:r>
              <a:rPr lang="en-US"/>
              <a:t>CLICK TO EDIT MASTER CHART TITLE STYLE</a:t>
            </a:r>
          </a:p>
        </p:txBody>
      </p:sp>
      <p:sp>
        <p:nvSpPr>
          <p:cNvPr id="7" name="Chart Placeholder 13">
            <a:extLst>
              <a:ext uri="{FF2B5EF4-FFF2-40B4-BE49-F238E27FC236}">
                <a16:creationId xmlns:a16="http://schemas.microsoft.com/office/drawing/2014/main" id="{AF01A9BF-F497-0995-583B-2B86DA413350}"/>
              </a:ext>
            </a:extLst>
          </p:cNvPr>
          <p:cNvSpPr>
            <a:spLocks noGrp="1"/>
          </p:cNvSpPr>
          <p:nvPr>
            <p:ph type="chart" sz="quarter" idx="19" hasCustomPrompt="1"/>
          </p:nvPr>
        </p:nvSpPr>
        <p:spPr>
          <a:xfrm>
            <a:off x="761526" y="2433039"/>
            <a:ext cx="5311323" cy="3912231"/>
          </a:xfrm>
          <a:prstGeom prst="rect">
            <a:avLst/>
          </a:prstGeom>
        </p:spPr>
        <p:txBody>
          <a:bodyPr vert="horz" anchor="ctr"/>
          <a:lstStyle>
            <a:lvl1pPr marL="0" indent="0" algn="ctr">
              <a:buNone/>
              <a:defRPr b="0" i="0">
                <a:solidFill>
                  <a:srgbClr val="555555"/>
                </a:solidFill>
                <a:latin typeface="Arial" panose="020B0604020202020204" pitchFamily="34" charset="0"/>
              </a:defRPr>
            </a:lvl1pPr>
          </a:lstStyle>
          <a:p>
            <a:r>
              <a:rPr lang="en-US"/>
              <a:t>Click to Add Chart</a:t>
            </a:r>
          </a:p>
        </p:txBody>
      </p:sp>
      <p:sp>
        <p:nvSpPr>
          <p:cNvPr id="8" name="Text Placeholder 20">
            <a:extLst>
              <a:ext uri="{FF2B5EF4-FFF2-40B4-BE49-F238E27FC236}">
                <a16:creationId xmlns:a16="http://schemas.microsoft.com/office/drawing/2014/main" id="{E7C1CDD8-6408-8A97-951F-E9CC9E8B0742}"/>
              </a:ext>
            </a:extLst>
          </p:cNvPr>
          <p:cNvSpPr>
            <a:spLocks noGrp="1"/>
          </p:cNvSpPr>
          <p:nvPr>
            <p:ph type="body" sz="quarter" idx="20" hasCustomPrompt="1"/>
          </p:nvPr>
        </p:nvSpPr>
        <p:spPr>
          <a:xfrm>
            <a:off x="6398397" y="1972323"/>
            <a:ext cx="5311323" cy="401063"/>
          </a:xfrm>
          <a:prstGeom prst="rect">
            <a:avLst/>
          </a:prstGeom>
          <a:solidFill>
            <a:srgbClr val="448C37"/>
          </a:solidFill>
          <a:ln>
            <a:noFill/>
          </a:ln>
        </p:spPr>
        <p:txBody>
          <a:bodyPr vert="horz" anchor="ctr"/>
          <a:lstStyle>
            <a:lvl1pPr marL="0" indent="0" algn="ctr">
              <a:buNone/>
              <a:defRPr sz="1200" b="1" baseline="0">
                <a:solidFill>
                  <a:srgbClr val="FFFFFF"/>
                </a:solidFill>
                <a:latin typeface="Arial" panose="020B0604020202020204" pitchFamily="34" charset="0"/>
                <a:cs typeface="Arial" panose="020B0604020202020204" pitchFamily="34" charset="0"/>
              </a:defRPr>
            </a:lvl1pPr>
            <a:lvl2pPr>
              <a:defRPr sz="1000"/>
            </a:lvl2pPr>
            <a:lvl3pPr>
              <a:defRPr sz="1000"/>
            </a:lvl3pPr>
            <a:lvl4pPr>
              <a:defRPr sz="1000"/>
            </a:lvl4pPr>
            <a:lvl5pPr>
              <a:defRPr sz="1000"/>
            </a:lvl5pPr>
          </a:lstStyle>
          <a:p>
            <a:pPr lvl="0"/>
            <a:r>
              <a:rPr lang="en-US"/>
              <a:t>CLICK TO EDIT MASTER CHART TITLE STYLE</a:t>
            </a:r>
          </a:p>
        </p:txBody>
      </p:sp>
      <p:sp>
        <p:nvSpPr>
          <p:cNvPr id="9" name="Chart Placeholder 13">
            <a:extLst>
              <a:ext uri="{FF2B5EF4-FFF2-40B4-BE49-F238E27FC236}">
                <a16:creationId xmlns:a16="http://schemas.microsoft.com/office/drawing/2014/main" id="{D83D3517-F679-BBC1-C3DB-B9A3098C0083}"/>
              </a:ext>
            </a:extLst>
          </p:cNvPr>
          <p:cNvSpPr>
            <a:spLocks noGrp="1"/>
          </p:cNvSpPr>
          <p:nvPr>
            <p:ph type="chart" sz="quarter" idx="21" hasCustomPrompt="1"/>
          </p:nvPr>
        </p:nvSpPr>
        <p:spPr>
          <a:xfrm>
            <a:off x="6398397" y="2433039"/>
            <a:ext cx="5311323" cy="3912231"/>
          </a:xfrm>
          <a:prstGeom prst="rect">
            <a:avLst/>
          </a:prstGeom>
        </p:spPr>
        <p:txBody>
          <a:bodyPr vert="horz" anchor="ctr"/>
          <a:lstStyle>
            <a:lvl1pPr marL="0" indent="0" algn="ctr">
              <a:buNone/>
              <a:defRPr b="0" i="0">
                <a:solidFill>
                  <a:srgbClr val="555555"/>
                </a:solidFill>
                <a:latin typeface="Arial" panose="020B0604020202020204" pitchFamily="34" charset="0"/>
              </a:defRPr>
            </a:lvl1pPr>
          </a:lstStyle>
          <a:p>
            <a:r>
              <a:rPr lang="en-US"/>
              <a:t>Click to Add Chart</a:t>
            </a:r>
          </a:p>
        </p:txBody>
      </p:sp>
    </p:spTree>
    <p:extLst>
      <p:ext uri="{BB962C8B-B14F-4D97-AF65-F5344CB8AC3E}">
        <p14:creationId xmlns:p14="http://schemas.microsoft.com/office/powerpoint/2010/main" val="41568801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adline (two lines) Onl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BBC11C4-705F-9694-6E38-B8564C9FDDE7}"/>
              </a:ext>
            </a:extLst>
          </p:cNvPr>
          <p:cNvSpPr>
            <a:spLocks noGrp="1"/>
          </p:cNvSpPr>
          <p:nvPr>
            <p:ph type="ctrTitle" hasCustomPrompt="1"/>
          </p:nvPr>
        </p:nvSpPr>
        <p:spPr>
          <a:xfrm>
            <a:off x="663327" y="637989"/>
            <a:ext cx="9645594" cy="1055585"/>
          </a:xfrm>
          <a:prstGeom prst="rect">
            <a:avLst/>
          </a:prstGeom>
        </p:spPr>
        <p:txBody>
          <a:bodyPr anchor="b"/>
          <a:lstStyle>
            <a:lvl1pPr algn="l">
              <a:lnSpc>
                <a:spcPct val="100000"/>
              </a:lnSpc>
              <a:defRPr sz="3600" b="0" i="0" cap="none" spc="0" baseline="0">
                <a:solidFill>
                  <a:srgbClr val="6BB835"/>
                </a:solidFill>
                <a:latin typeface="Univers Condensed Light" panose="020B0306020202040204" pitchFamily="34" charset="0"/>
              </a:defRPr>
            </a:lvl1pPr>
          </a:lstStyle>
          <a:p>
            <a:r>
              <a:rPr lang="en-US"/>
              <a:t>Headline </a:t>
            </a:r>
            <a:br>
              <a:rPr lang="en-US"/>
            </a:br>
            <a:r>
              <a:rPr lang="en-US"/>
              <a:t>(one or two lines)</a:t>
            </a:r>
          </a:p>
        </p:txBody>
      </p:sp>
      <p:sp>
        <p:nvSpPr>
          <p:cNvPr id="2" name="Text Placeholder 3">
            <a:extLst>
              <a:ext uri="{FF2B5EF4-FFF2-40B4-BE49-F238E27FC236}">
                <a16:creationId xmlns:a16="http://schemas.microsoft.com/office/drawing/2014/main" id="{7A696E6A-23B5-2253-293A-128EFCF40986}"/>
              </a:ext>
            </a:extLst>
          </p:cNvPr>
          <p:cNvSpPr>
            <a:spLocks noGrp="1"/>
          </p:cNvSpPr>
          <p:nvPr>
            <p:ph type="body" sz="half" idx="10" hasCustomPrompt="1"/>
          </p:nvPr>
        </p:nvSpPr>
        <p:spPr>
          <a:xfrm>
            <a:off x="663327" y="1715570"/>
            <a:ext cx="11047410" cy="403858"/>
          </a:xfrm>
          <a:prstGeom prst="rect">
            <a:avLst/>
          </a:prstGeom>
        </p:spPr>
        <p:txBody>
          <a:bodyPr/>
          <a:lstStyle>
            <a:lvl1pPr marL="0" indent="0">
              <a:lnSpc>
                <a:spcPct val="100000"/>
              </a:lnSpc>
              <a:spcBef>
                <a:spcPts val="0"/>
              </a:spcBef>
              <a:buNone/>
              <a:defRPr sz="2400" b="0" i="0" baseline="0">
                <a:solidFill>
                  <a:srgbClr val="555555"/>
                </a:solidFill>
                <a:latin typeface="Univers Condensed" panose="020B050602020205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a:t>
            </a:r>
          </a:p>
        </p:txBody>
      </p:sp>
    </p:spTree>
    <p:extLst>
      <p:ext uri="{BB962C8B-B14F-4D97-AF65-F5344CB8AC3E}">
        <p14:creationId xmlns:p14="http://schemas.microsoft.com/office/powerpoint/2010/main" val="1229173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line (two lines) - Text Box">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BBC11C4-705F-9694-6E38-B8564C9FDDE7}"/>
              </a:ext>
            </a:extLst>
          </p:cNvPr>
          <p:cNvSpPr>
            <a:spLocks noGrp="1"/>
          </p:cNvSpPr>
          <p:nvPr>
            <p:ph type="ctrTitle" hasCustomPrompt="1"/>
          </p:nvPr>
        </p:nvSpPr>
        <p:spPr>
          <a:xfrm>
            <a:off x="663327" y="637989"/>
            <a:ext cx="9645594" cy="1055585"/>
          </a:xfrm>
          <a:prstGeom prst="rect">
            <a:avLst/>
          </a:prstGeom>
        </p:spPr>
        <p:txBody>
          <a:bodyPr anchor="b"/>
          <a:lstStyle>
            <a:lvl1pPr algn="l">
              <a:lnSpc>
                <a:spcPct val="100000"/>
              </a:lnSpc>
              <a:defRPr sz="3600" b="0" i="0" cap="none" spc="0" baseline="0">
                <a:solidFill>
                  <a:srgbClr val="6BB835"/>
                </a:solidFill>
                <a:latin typeface="Univers Condensed Light" panose="020B0306020202040204" pitchFamily="34" charset="0"/>
              </a:defRPr>
            </a:lvl1pPr>
          </a:lstStyle>
          <a:p>
            <a:r>
              <a:rPr lang="en-US"/>
              <a:t>Headline </a:t>
            </a:r>
            <a:br>
              <a:rPr lang="en-US"/>
            </a:br>
            <a:r>
              <a:rPr lang="en-US"/>
              <a:t>(one or two lines)</a:t>
            </a:r>
          </a:p>
        </p:txBody>
      </p:sp>
      <p:sp>
        <p:nvSpPr>
          <p:cNvPr id="2" name="Text Placeholder 3">
            <a:extLst>
              <a:ext uri="{FF2B5EF4-FFF2-40B4-BE49-F238E27FC236}">
                <a16:creationId xmlns:a16="http://schemas.microsoft.com/office/drawing/2014/main" id="{7A696E6A-23B5-2253-293A-128EFCF40986}"/>
              </a:ext>
            </a:extLst>
          </p:cNvPr>
          <p:cNvSpPr>
            <a:spLocks noGrp="1"/>
          </p:cNvSpPr>
          <p:nvPr>
            <p:ph type="body" sz="half" idx="10" hasCustomPrompt="1"/>
          </p:nvPr>
        </p:nvSpPr>
        <p:spPr>
          <a:xfrm>
            <a:off x="663327" y="1715570"/>
            <a:ext cx="9645594" cy="387550"/>
          </a:xfrm>
          <a:prstGeom prst="rect">
            <a:avLst/>
          </a:prstGeom>
        </p:spPr>
        <p:txBody>
          <a:bodyPr/>
          <a:lstStyle>
            <a:lvl1pPr marL="0" indent="0">
              <a:lnSpc>
                <a:spcPct val="100000"/>
              </a:lnSpc>
              <a:spcBef>
                <a:spcPts val="0"/>
              </a:spcBef>
              <a:buNone/>
              <a:defRPr sz="2400" b="0" i="0" baseline="0">
                <a:solidFill>
                  <a:srgbClr val="555555"/>
                </a:solidFill>
                <a:latin typeface="Univers Condensed" panose="020B050602020205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a:t>
            </a:r>
          </a:p>
        </p:txBody>
      </p:sp>
      <p:sp>
        <p:nvSpPr>
          <p:cNvPr id="9" name="Text Placeholder 3">
            <a:extLst>
              <a:ext uri="{FF2B5EF4-FFF2-40B4-BE49-F238E27FC236}">
                <a16:creationId xmlns:a16="http://schemas.microsoft.com/office/drawing/2014/main" id="{1450C32E-C46F-10FB-098D-DD27F5849CE4}"/>
              </a:ext>
            </a:extLst>
          </p:cNvPr>
          <p:cNvSpPr>
            <a:spLocks noGrp="1"/>
          </p:cNvSpPr>
          <p:nvPr>
            <p:ph type="body" sz="half" idx="2"/>
          </p:nvPr>
        </p:nvSpPr>
        <p:spPr>
          <a:xfrm>
            <a:off x="679369" y="2544149"/>
            <a:ext cx="11047410" cy="3874939"/>
          </a:xfrm>
          <a:prstGeom prst="rect">
            <a:avLst/>
          </a:prstGeom>
        </p:spPr>
        <p:txBody>
          <a:bodyPr/>
          <a:lstStyle>
            <a:lvl1pPr marL="0" indent="0">
              <a:lnSpc>
                <a:spcPct val="100000"/>
              </a:lnSpc>
              <a:spcBef>
                <a:spcPts val="1500"/>
              </a:spcBef>
              <a:buNone/>
              <a:defRPr sz="1800" baseline="0">
                <a:solidFill>
                  <a:srgbClr val="555555"/>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322770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line (two lines) - Two Colum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BBC11C4-705F-9694-6E38-B8564C9FDDE7}"/>
              </a:ext>
            </a:extLst>
          </p:cNvPr>
          <p:cNvSpPr>
            <a:spLocks noGrp="1"/>
          </p:cNvSpPr>
          <p:nvPr>
            <p:ph type="ctrTitle" hasCustomPrompt="1"/>
          </p:nvPr>
        </p:nvSpPr>
        <p:spPr>
          <a:xfrm>
            <a:off x="663327" y="637989"/>
            <a:ext cx="9645594" cy="1055585"/>
          </a:xfrm>
          <a:prstGeom prst="rect">
            <a:avLst/>
          </a:prstGeom>
        </p:spPr>
        <p:txBody>
          <a:bodyPr anchor="b"/>
          <a:lstStyle>
            <a:lvl1pPr algn="l">
              <a:lnSpc>
                <a:spcPct val="100000"/>
              </a:lnSpc>
              <a:defRPr sz="3600" b="0" i="0" cap="none" spc="0" baseline="0">
                <a:solidFill>
                  <a:srgbClr val="6BB835"/>
                </a:solidFill>
                <a:latin typeface="Univers Condensed Light" panose="020B0306020202040204" pitchFamily="34" charset="0"/>
              </a:defRPr>
            </a:lvl1pPr>
          </a:lstStyle>
          <a:p>
            <a:r>
              <a:rPr lang="en-US"/>
              <a:t>Headline </a:t>
            </a:r>
            <a:br>
              <a:rPr lang="en-US"/>
            </a:br>
            <a:r>
              <a:rPr lang="en-US"/>
              <a:t>(one or two lines)</a:t>
            </a:r>
          </a:p>
        </p:txBody>
      </p:sp>
      <p:sp>
        <p:nvSpPr>
          <p:cNvPr id="2" name="Text Placeholder 3">
            <a:extLst>
              <a:ext uri="{FF2B5EF4-FFF2-40B4-BE49-F238E27FC236}">
                <a16:creationId xmlns:a16="http://schemas.microsoft.com/office/drawing/2014/main" id="{7A696E6A-23B5-2253-293A-128EFCF40986}"/>
              </a:ext>
            </a:extLst>
          </p:cNvPr>
          <p:cNvSpPr>
            <a:spLocks noGrp="1"/>
          </p:cNvSpPr>
          <p:nvPr>
            <p:ph type="body" sz="half" idx="10" hasCustomPrompt="1"/>
          </p:nvPr>
        </p:nvSpPr>
        <p:spPr>
          <a:xfrm>
            <a:off x="663327" y="1715570"/>
            <a:ext cx="9645594" cy="387550"/>
          </a:xfrm>
          <a:prstGeom prst="rect">
            <a:avLst/>
          </a:prstGeom>
        </p:spPr>
        <p:txBody>
          <a:bodyPr/>
          <a:lstStyle>
            <a:lvl1pPr marL="0" indent="0">
              <a:lnSpc>
                <a:spcPct val="100000"/>
              </a:lnSpc>
              <a:spcBef>
                <a:spcPts val="0"/>
              </a:spcBef>
              <a:buNone/>
              <a:defRPr sz="2400" b="0" i="0" baseline="0">
                <a:solidFill>
                  <a:srgbClr val="555555"/>
                </a:solidFill>
                <a:latin typeface="Univers Condensed" panose="020B050602020205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a:t>
            </a:r>
          </a:p>
        </p:txBody>
      </p:sp>
      <p:sp>
        <p:nvSpPr>
          <p:cNvPr id="7" name="Text Placeholder 3">
            <a:extLst>
              <a:ext uri="{FF2B5EF4-FFF2-40B4-BE49-F238E27FC236}">
                <a16:creationId xmlns:a16="http://schemas.microsoft.com/office/drawing/2014/main" id="{034F8FD8-4201-0CD2-4311-4CE78703CF27}"/>
              </a:ext>
            </a:extLst>
          </p:cNvPr>
          <p:cNvSpPr>
            <a:spLocks noGrp="1"/>
          </p:cNvSpPr>
          <p:nvPr>
            <p:ph type="body" sz="half" idx="17"/>
          </p:nvPr>
        </p:nvSpPr>
        <p:spPr>
          <a:xfrm>
            <a:off x="679369" y="2543619"/>
            <a:ext cx="5346795" cy="3857181"/>
          </a:xfrm>
          <a:prstGeom prst="rect">
            <a:avLst/>
          </a:prstGeom>
        </p:spPr>
        <p:txBody>
          <a:bodyPr/>
          <a:lstStyle>
            <a:lvl1pPr marL="0" indent="0">
              <a:lnSpc>
                <a:spcPct val="100000"/>
              </a:lnSpc>
              <a:spcBef>
                <a:spcPts val="1500"/>
              </a:spcBef>
              <a:buNone/>
              <a:defRPr sz="1800" baseline="0">
                <a:solidFill>
                  <a:srgbClr val="555555"/>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ext Placeholder 3">
            <a:extLst>
              <a:ext uri="{FF2B5EF4-FFF2-40B4-BE49-F238E27FC236}">
                <a16:creationId xmlns:a16="http://schemas.microsoft.com/office/drawing/2014/main" id="{7C06AA70-54CE-61A7-7C84-A884BC8C0DFA}"/>
              </a:ext>
            </a:extLst>
          </p:cNvPr>
          <p:cNvSpPr>
            <a:spLocks noGrp="1"/>
          </p:cNvSpPr>
          <p:nvPr>
            <p:ph type="body" sz="half" idx="18"/>
          </p:nvPr>
        </p:nvSpPr>
        <p:spPr>
          <a:xfrm>
            <a:off x="6310911" y="2543619"/>
            <a:ext cx="5346795" cy="3857181"/>
          </a:xfrm>
          <a:prstGeom prst="rect">
            <a:avLst/>
          </a:prstGeom>
        </p:spPr>
        <p:txBody>
          <a:bodyPr/>
          <a:lstStyle>
            <a:lvl1pPr marL="0" indent="0">
              <a:lnSpc>
                <a:spcPct val="100000"/>
              </a:lnSpc>
              <a:spcBef>
                <a:spcPts val="1500"/>
              </a:spcBef>
              <a:buNone/>
              <a:defRPr sz="1800" baseline="0">
                <a:solidFill>
                  <a:srgbClr val="555555"/>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1073621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eadline (two lines) - Three Colum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BBC11C4-705F-9694-6E38-B8564C9FDDE7}"/>
              </a:ext>
            </a:extLst>
          </p:cNvPr>
          <p:cNvSpPr>
            <a:spLocks noGrp="1"/>
          </p:cNvSpPr>
          <p:nvPr>
            <p:ph type="ctrTitle" hasCustomPrompt="1"/>
          </p:nvPr>
        </p:nvSpPr>
        <p:spPr>
          <a:xfrm>
            <a:off x="663327" y="637989"/>
            <a:ext cx="9645594" cy="1055585"/>
          </a:xfrm>
          <a:prstGeom prst="rect">
            <a:avLst/>
          </a:prstGeom>
        </p:spPr>
        <p:txBody>
          <a:bodyPr anchor="b"/>
          <a:lstStyle>
            <a:lvl1pPr algn="l">
              <a:lnSpc>
                <a:spcPct val="100000"/>
              </a:lnSpc>
              <a:defRPr sz="3600" b="0" i="0" cap="none" spc="0" baseline="0">
                <a:solidFill>
                  <a:srgbClr val="6BB835"/>
                </a:solidFill>
                <a:latin typeface="Univers Condensed Light" panose="020B0306020202040204" pitchFamily="34" charset="0"/>
              </a:defRPr>
            </a:lvl1pPr>
          </a:lstStyle>
          <a:p>
            <a:r>
              <a:rPr lang="en-US"/>
              <a:t>Headline </a:t>
            </a:r>
            <a:br>
              <a:rPr lang="en-US"/>
            </a:br>
            <a:r>
              <a:rPr lang="en-US"/>
              <a:t>(one or two lines)</a:t>
            </a:r>
          </a:p>
        </p:txBody>
      </p:sp>
      <p:sp>
        <p:nvSpPr>
          <p:cNvPr id="3" name="Text Placeholder 3">
            <a:extLst>
              <a:ext uri="{FF2B5EF4-FFF2-40B4-BE49-F238E27FC236}">
                <a16:creationId xmlns:a16="http://schemas.microsoft.com/office/drawing/2014/main" id="{AE2B3B83-324A-3B56-B98D-205D6BC85762}"/>
              </a:ext>
            </a:extLst>
          </p:cNvPr>
          <p:cNvSpPr>
            <a:spLocks noGrp="1"/>
          </p:cNvSpPr>
          <p:nvPr>
            <p:ph type="body" sz="half" idx="19"/>
          </p:nvPr>
        </p:nvSpPr>
        <p:spPr>
          <a:xfrm>
            <a:off x="679370" y="2552432"/>
            <a:ext cx="3516850" cy="3884945"/>
          </a:xfrm>
          <a:prstGeom prst="rect">
            <a:avLst/>
          </a:prstGeom>
        </p:spPr>
        <p:txBody>
          <a:bodyPr/>
          <a:lstStyle>
            <a:lvl1pPr marL="0" indent="0">
              <a:lnSpc>
                <a:spcPct val="100000"/>
              </a:lnSpc>
              <a:spcBef>
                <a:spcPts val="1500"/>
              </a:spcBef>
              <a:buNone/>
              <a:defRPr sz="1800" baseline="0">
                <a:solidFill>
                  <a:srgbClr val="555555"/>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a:extLst>
              <a:ext uri="{FF2B5EF4-FFF2-40B4-BE49-F238E27FC236}">
                <a16:creationId xmlns:a16="http://schemas.microsoft.com/office/drawing/2014/main" id="{80B6C56F-5F63-3EF0-D0C4-1E56D836C4DC}"/>
              </a:ext>
            </a:extLst>
          </p:cNvPr>
          <p:cNvSpPr>
            <a:spLocks noGrp="1"/>
          </p:cNvSpPr>
          <p:nvPr>
            <p:ph type="body" sz="half" idx="20"/>
          </p:nvPr>
        </p:nvSpPr>
        <p:spPr>
          <a:xfrm>
            <a:off x="4437178" y="2552433"/>
            <a:ext cx="3516850" cy="3884944"/>
          </a:xfrm>
          <a:prstGeom prst="rect">
            <a:avLst/>
          </a:prstGeom>
        </p:spPr>
        <p:txBody>
          <a:bodyPr/>
          <a:lstStyle>
            <a:lvl1pPr marL="0" indent="0">
              <a:lnSpc>
                <a:spcPct val="100000"/>
              </a:lnSpc>
              <a:spcBef>
                <a:spcPts val="1500"/>
              </a:spcBef>
              <a:buNone/>
              <a:defRPr sz="1800" baseline="0">
                <a:solidFill>
                  <a:srgbClr val="555555"/>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ext Placeholder 3">
            <a:extLst>
              <a:ext uri="{FF2B5EF4-FFF2-40B4-BE49-F238E27FC236}">
                <a16:creationId xmlns:a16="http://schemas.microsoft.com/office/drawing/2014/main" id="{02D64A5A-E90C-7C70-21C9-2CE38F78AC38}"/>
              </a:ext>
            </a:extLst>
          </p:cNvPr>
          <p:cNvSpPr>
            <a:spLocks noGrp="1"/>
          </p:cNvSpPr>
          <p:nvPr>
            <p:ph type="body" sz="half" idx="21"/>
          </p:nvPr>
        </p:nvSpPr>
        <p:spPr>
          <a:xfrm>
            <a:off x="8194986" y="2552433"/>
            <a:ext cx="3516850" cy="3884944"/>
          </a:xfrm>
          <a:prstGeom prst="rect">
            <a:avLst/>
          </a:prstGeom>
        </p:spPr>
        <p:txBody>
          <a:bodyPr/>
          <a:lstStyle>
            <a:lvl1pPr marL="0" indent="0">
              <a:lnSpc>
                <a:spcPct val="100000"/>
              </a:lnSpc>
              <a:spcBef>
                <a:spcPts val="1500"/>
              </a:spcBef>
              <a:buNone/>
              <a:defRPr sz="1800" baseline="0">
                <a:solidFill>
                  <a:srgbClr val="555555"/>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Text Placeholder 3">
            <a:extLst>
              <a:ext uri="{FF2B5EF4-FFF2-40B4-BE49-F238E27FC236}">
                <a16:creationId xmlns:a16="http://schemas.microsoft.com/office/drawing/2014/main" id="{804C58BC-920C-951B-A679-D8761C4C247D}"/>
              </a:ext>
            </a:extLst>
          </p:cNvPr>
          <p:cNvSpPr>
            <a:spLocks noGrp="1"/>
          </p:cNvSpPr>
          <p:nvPr>
            <p:ph type="body" sz="half" idx="10" hasCustomPrompt="1"/>
          </p:nvPr>
        </p:nvSpPr>
        <p:spPr>
          <a:xfrm>
            <a:off x="663327" y="1715570"/>
            <a:ext cx="9645594" cy="387550"/>
          </a:xfrm>
          <a:prstGeom prst="rect">
            <a:avLst/>
          </a:prstGeom>
        </p:spPr>
        <p:txBody>
          <a:bodyPr/>
          <a:lstStyle>
            <a:lvl1pPr marL="0" indent="0">
              <a:lnSpc>
                <a:spcPct val="100000"/>
              </a:lnSpc>
              <a:spcBef>
                <a:spcPts val="0"/>
              </a:spcBef>
              <a:buNone/>
              <a:defRPr sz="2400" b="0" i="0" baseline="0">
                <a:solidFill>
                  <a:srgbClr val="555555"/>
                </a:solidFill>
                <a:latin typeface="Univers Condensed" panose="020B050602020205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a:t>
            </a:r>
          </a:p>
        </p:txBody>
      </p:sp>
    </p:spTree>
    <p:extLst>
      <p:ext uri="{BB962C8B-B14F-4D97-AF65-F5344CB8AC3E}">
        <p14:creationId xmlns:p14="http://schemas.microsoft.com/office/powerpoint/2010/main" val="35228188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eadline (two lines) - One Bullet">
    <p:spTree>
      <p:nvGrpSpPr>
        <p:cNvPr id="1" name=""/>
        <p:cNvGrpSpPr/>
        <p:nvPr/>
      </p:nvGrpSpPr>
      <p:grpSpPr>
        <a:xfrm>
          <a:off x="0" y="0"/>
          <a:ext cx="0" cy="0"/>
          <a:chOff x="0" y="0"/>
          <a:chExt cx="0" cy="0"/>
        </a:xfrm>
      </p:grpSpPr>
      <p:sp>
        <p:nvSpPr>
          <p:cNvPr id="4" name="Content Placeholder 7">
            <a:extLst>
              <a:ext uri="{FF2B5EF4-FFF2-40B4-BE49-F238E27FC236}">
                <a16:creationId xmlns:a16="http://schemas.microsoft.com/office/drawing/2014/main" id="{246299AC-BACE-F52F-3B4F-E1D51C3C37DB}"/>
              </a:ext>
            </a:extLst>
          </p:cNvPr>
          <p:cNvSpPr>
            <a:spLocks noGrp="1"/>
          </p:cNvSpPr>
          <p:nvPr>
            <p:ph sz="quarter" idx="14" hasCustomPrompt="1"/>
          </p:nvPr>
        </p:nvSpPr>
        <p:spPr>
          <a:xfrm>
            <a:off x="667102" y="2543619"/>
            <a:ext cx="11047410" cy="3912046"/>
          </a:xfrm>
          <a:prstGeom prst="rect">
            <a:avLst/>
          </a:prstGeom>
        </p:spPr>
        <p:txBody>
          <a:bodyPr vert="horz"/>
          <a:lstStyle>
            <a:lvl1pPr marL="171450" marR="0" indent="-171450" algn="l" defTabSz="457200" rtl="0" eaLnBrk="1" fontAlgn="auto" latinLnBrk="0" hangingPunct="1">
              <a:lnSpc>
                <a:spcPct val="100000"/>
              </a:lnSpc>
              <a:spcBef>
                <a:spcPct val="20000"/>
              </a:spcBef>
              <a:spcAft>
                <a:spcPts val="0"/>
              </a:spcAft>
              <a:buClr>
                <a:srgbClr val="6BB835"/>
              </a:buClr>
              <a:buSzTx/>
              <a:buFont typeface="Arial" panose="020B0604020202020204" pitchFamily="34" charset="0"/>
              <a:buChar char="•"/>
              <a:tabLst/>
              <a:defRPr sz="1800">
                <a:solidFill>
                  <a:srgbClr val="555555"/>
                </a:solidFill>
                <a:latin typeface="Arial" panose="020B0604020202020204" pitchFamily="34" charset="0"/>
                <a:cs typeface="Arial" panose="020B0604020202020204" pitchFamily="34" charset="0"/>
              </a:defRPr>
            </a:lvl1pPr>
            <a:lvl2pPr>
              <a:buClr>
                <a:srgbClr val="6BB835"/>
              </a:buClr>
              <a:defRPr sz="1600">
                <a:solidFill>
                  <a:srgbClr val="555555"/>
                </a:solidFill>
                <a:latin typeface="Arial" panose="020B0604020202020204" pitchFamily="34" charset="0"/>
                <a:cs typeface="Arial" panose="020B0604020202020204" pitchFamily="34" charset="0"/>
              </a:defRPr>
            </a:lvl2pPr>
            <a:lvl3pPr>
              <a:buClr>
                <a:srgbClr val="6BB835"/>
              </a:buClr>
              <a:defRPr sz="1400">
                <a:solidFill>
                  <a:srgbClr val="555555"/>
                </a:solidFill>
                <a:latin typeface="Arial" panose="020B0604020202020204" pitchFamily="34" charset="0"/>
                <a:cs typeface="Arial" panose="020B0604020202020204" pitchFamily="34" charset="0"/>
              </a:defRPr>
            </a:lvl3pPr>
            <a:lvl4pPr>
              <a:buClr>
                <a:srgbClr val="6BB835"/>
              </a:buClr>
              <a:defRPr sz="1400">
                <a:solidFill>
                  <a:srgbClr val="555555"/>
                </a:solidFill>
                <a:latin typeface="Arial" panose="020B0604020202020204" pitchFamily="34" charset="0"/>
                <a:cs typeface="Arial" panose="020B0604020202020204" pitchFamily="34" charset="0"/>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1CF3B21-106B-2DB0-54EC-B93831E9820C}"/>
              </a:ext>
            </a:extLst>
          </p:cNvPr>
          <p:cNvSpPr>
            <a:spLocks noGrp="1"/>
          </p:cNvSpPr>
          <p:nvPr>
            <p:ph type="ctrTitle" hasCustomPrompt="1"/>
          </p:nvPr>
        </p:nvSpPr>
        <p:spPr>
          <a:xfrm>
            <a:off x="663327" y="637989"/>
            <a:ext cx="9645594" cy="1055585"/>
          </a:xfrm>
          <a:prstGeom prst="rect">
            <a:avLst/>
          </a:prstGeom>
        </p:spPr>
        <p:txBody>
          <a:bodyPr anchor="b"/>
          <a:lstStyle>
            <a:lvl1pPr algn="l">
              <a:lnSpc>
                <a:spcPct val="100000"/>
              </a:lnSpc>
              <a:defRPr sz="3600" b="0" i="0" cap="none" spc="0" baseline="0">
                <a:solidFill>
                  <a:srgbClr val="6BB835"/>
                </a:solidFill>
                <a:latin typeface="Univers Condensed Light" panose="020B0306020202040204" pitchFamily="34" charset="0"/>
              </a:defRPr>
            </a:lvl1pPr>
          </a:lstStyle>
          <a:p>
            <a:r>
              <a:rPr lang="en-US"/>
              <a:t>Headline </a:t>
            </a:r>
            <a:br>
              <a:rPr lang="en-US"/>
            </a:br>
            <a:r>
              <a:rPr lang="en-US"/>
              <a:t>(one or two lines)</a:t>
            </a:r>
          </a:p>
        </p:txBody>
      </p:sp>
      <p:sp>
        <p:nvSpPr>
          <p:cNvPr id="3" name="Text Placeholder 3">
            <a:extLst>
              <a:ext uri="{FF2B5EF4-FFF2-40B4-BE49-F238E27FC236}">
                <a16:creationId xmlns:a16="http://schemas.microsoft.com/office/drawing/2014/main" id="{287348CF-45C9-F6A1-5F13-DA73B4196EFC}"/>
              </a:ext>
            </a:extLst>
          </p:cNvPr>
          <p:cNvSpPr>
            <a:spLocks noGrp="1"/>
          </p:cNvSpPr>
          <p:nvPr>
            <p:ph type="body" sz="half" idx="10" hasCustomPrompt="1"/>
          </p:nvPr>
        </p:nvSpPr>
        <p:spPr>
          <a:xfrm>
            <a:off x="663327" y="1715570"/>
            <a:ext cx="9645594" cy="387550"/>
          </a:xfrm>
          <a:prstGeom prst="rect">
            <a:avLst/>
          </a:prstGeom>
        </p:spPr>
        <p:txBody>
          <a:bodyPr/>
          <a:lstStyle>
            <a:lvl1pPr marL="0" indent="0">
              <a:lnSpc>
                <a:spcPct val="100000"/>
              </a:lnSpc>
              <a:spcBef>
                <a:spcPts val="0"/>
              </a:spcBef>
              <a:buNone/>
              <a:defRPr sz="2400" b="0" i="0" baseline="0">
                <a:solidFill>
                  <a:srgbClr val="555555"/>
                </a:solidFill>
                <a:latin typeface="Univers Condensed" panose="020B050602020205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a:t>
            </a:r>
          </a:p>
        </p:txBody>
      </p:sp>
    </p:spTree>
    <p:extLst>
      <p:ext uri="{BB962C8B-B14F-4D97-AF65-F5344CB8AC3E}">
        <p14:creationId xmlns:p14="http://schemas.microsoft.com/office/powerpoint/2010/main" val="40969730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adline (two lines) - Two Bullet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0A985C2-6058-A69D-EEDD-66FC96D0D9E1}"/>
              </a:ext>
            </a:extLst>
          </p:cNvPr>
          <p:cNvSpPr>
            <a:spLocks noGrp="1"/>
          </p:cNvSpPr>
          <p:nvPr>
            <p:ph type="ctrTitle" hasCustomPrompt="1"/>
          </p:nvPr>
        </p:nvSpPr>
        <p:spPr>
          <a:xfrm>
            <a:off x="663327" y="637989"/>
            <a:ext cx="9645594" cy="1055585"/>
          </a:xfrm>
          <a:prstGeom prst="rect">
            <a:avLst/>
          </a:prstGeom>
        </p:spPr>
        <p:txBody>
          <a:bodyPr anchor="b"/>
          <a:lstStyle>
            <a:lvl1pPr algn="l">
              <a:lnSpc>
                <a:spcPct val="100000"/>
              </a:lnSpc>
              <a:defRPr sz="3600" b="0" i="0" cap="none" spc="0" baseline="0">
                <a:solidFill>
                  <a:srgbClr val="6BB835"/>
                </a:solidFill>
                <a:latin typeface="Univers Condensed Light" panose="020B0306020202040204" pitchFamily="34" charset="0"/>
              </a:defRPr>
            </a:lvl1pPr>
          </a:lstStyle>
          <a:p>
            <a:r>
              <a:rPr lang="en-US"/>
              <a:t>Headline </a:t>
            </a:r>
            <a:br>
              <a:rPr lang="en-US"/>
            </a:br>
            <a:r>
              <a:rPr lang="en-US"/>
              <a:t>(one or two lines)</a:t>
            </a:r>
          </a:p>
        </p:txBody>
      </p:sp>
      <p:sp>
        <p:nvSpPr>
          <p:cNvPr id="8" name="Content Placeholder 7">
            <a:extLst>
              <a:ext uri="{FF2B5EF4-FFF2-40B4-BE49-F238E27FC236}">
                <a16:creationId xmlns:a16="http://schemas.microsoft.com/office/drawing/2014/main" id="{86D903AB-193B-C43A-DC7E-8EDD8C166574}"/>
              </a:ext>
            </a:extLst>
          </p:cNvPr>
          <p:cNvSpPr>
            <a:spLocks noGrp="1"/>
          </p:cNvSpPr>
          <p:nvPr>
            <p:ph sz="quarter" idx="14" hasCustomPrompt="1"/>
          </p:nvPr>
        </p:nvSpPr>
        <p:spPr>
          <a:xfrm>
            <a:off x="667102" y="2543619"/>
            <a:ext cx="5339753" cy="3912046"/>
          </a:xfrm>
          <a:prstGeom prst="rect">
            <a:avLst/>
          </a:prstGeom>
        </p:spPr>
        <p:txBody>
          <a:bodyPr vert="horz"/>
          <a:lstStyle>
            <a:lvl1pPr marL="171450" marR="0" indent="-171450" algn="l" defTabSz="457200" rtl="0" eaLnBrk="1" fontAlgn="auto" latinLnBrk="0" hangingPunct="1">
              <a:lnSpc>
                <a:spcPct val="100000"/>
              </a:lnSpc>
              <a:spcBef>
                <a:spcPct val="20000"/>
              </a:spcBef>
              <a:spcAft>
                <a:spcPts val="0"/>
              </a:spcAft>
              <a:buClr>
                <a:srgbClr val="6BB835"/>
              </a:buClr>
              <a:buSzTx/>
              <a:buFont typeface="Arial" panose="020B0604020202020204" pitchFamily="34" charset="0"/>
              <a:buChar char="•"/>
              <a:tabLst/>
              <a:defRPr sz="1800">
                <a:solidFill>
                  <a:srgbClr val="555555"/>
                </a:solidFill>
                <a:latin typeface="Arial" panose="020B0604020202020204" pitchFamily="34" charset="0"/>
                <a:cs typeface="Arial" panose="020B0604020202020204" pitchFamily="34" charset="0"/>
              </a:defRPr>
            </a:lvl1pPr>
            <a:lvl2pPr>
              <a:buClr>
                <a:srgbClr val="6BB835"/>
              </a:buClr>
              <a:defRPr sz="1600">
                <a:solidFill>
                  <a:srgbClr val="555555"/>
                </a:solidFill>
                <a:latin typeface="Arial" panose="020B0604020202020204" pitchFamily="34" charset="0"/>
                <a:cs typeface="Arial" panose="020B0604020202020204" pitchFamily="34" charset="0"/>
              </a:defRPr>
            </a:lvl2pPr>
            <a:lvl3pPr>
              <a:buClr>
                <a:srgbClr val="6BB835"/>
              </a:buClr>
              <a:defRPr sz="1400">
                <a:solidFill>
                  <a:srgbClr val="555555"/>
                </a:solidFill>
                <a:latin typeface="Arial" panose="020B0604020202020204" pitchFamily="34" charset="0"/>
                <a:cs typeface="Arial" panose="020B0604020202020204" pitchFamily="34" charset="0"/>
              </a:defRPr>
            </a:lvl3pPr>
            <a:lvl4pPr>
              <a:buClr>
                <a:srgbClr val="6BB835"/>
              </a:buClr>
              <a:defRPr sz="1400">
                <a:solidFill>
                  <a:srgbClr val="555555"/>
                </a:solidFill>
                <a:latin typeface="Arial" panose="020B0604020202020204" pitchFamily="34" charset="0"/>
                <a:cs typeface="Arial" panose="020B0604020202020204" pitchFamily="34" charset="0"/>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7">
            <a:extLst>
              <a:ext uri="{FF2B5EF4-FFF2-40B4-BE49-F238E27FC236}">
                <a16:creationId xmlns:a16="http://schemas.microsoft.com/office/drawing/2014/main" id="{87167E44-8621-F0D4-56D8-B5EC6BEA1BC8}"/>
              </a:ext>
            </a:extLst>
          </p:cNvPr>
          <p:cNvSpPr>
            <a:spLocks noGrp="1"/>
          </p:cNvSpPr>
          <p:nvPr>
            <p:ph sz="quarter" idx="18" hasCustomPrompt="1"/>
          </p:nvPr>
        </p:nvSpPr>
        <p:spPr>
          <a:xfrm>
            <a:off x="6318094" y="2543619"/>
            <a:ext cx="5339753" cy="3912046"/>
          </a:xfrm>
          <a:prstGeom prst="rect">
            <a:avLst/>
          </a:prstGeom>
        </p:spPr>
        <p:txBody>
          <a:bodyPr vert="horz"/>
          <a:lstStyle>
            <a:lvl1pPr marL="171450" marR="0" indent="-171450" algn="l" defTabSz="457200" rtl="0" eaLnBrk="1" fontAlgn="auto" latinLnBrk="0" hangingPunct="1">
              <a:lnSpc>
                <a:spcPct val="100000"/>
              </a:lnSpc>
              <a:spcBef>
                <a:spcPct val="20000"/>
              </a:spcBef>
              <a:spcAft>
                <a:spcPts val="0"/>
              </a:spcAft>
              <a:buClr>
                <a:srgbClr val="6BB835"/>
              </a:buClr>
              <a:buSzTx/>
              <a:buFont typeface="Arial" panose="020B0604020202020204" pitchFamily="34" charset="0"/>
              <a:buChar char="•"/>
              <a:tabLst/>
              <a:defRPr sz="1800">
                <a:solidFill>
                  <a:srgbClr val="555555"/>
                </a:solidFill>
                <a:latin typeface="Arial" panose="020B0604020202020204" pitchFamily="34" charset="0"/>
                <a:cs typeface="Arial" panose="020B0604020202020204" pitchFamily="34" charset="0"/>
              </a:defRPr>
            </a:lvl1pPr>
            <a:lvl2pPr>
              <a:buClr>
                <a:srgbClr val="6BB835"/>
              </a:buClr>
              <a:defRPr sz="1600">
                <a:solidFill>
                  <a:srgbClr val="555555"/>
                </a:solidFill>
                <a:latin typeface="Arial" panose="020B0604020202020204" pitchFamily="34" charset="0"/>
                <a:cs typeface="Arial" panose="020B0604020202020204" pitchFamily="34" charset="0"/>
              </a:defRPr>
            </a:lvl2pPr>
            <a:lvl3pPr>
              <a:buClr>
                <a:srgbClr val="6BB835"/>
              </a:buClr>
              <a:defRPr sz="1400">
                <a:solidFill>
                  <a:srgbClr val="555555"/>
                </a:solidFill>
                <a:latin typeface="Arial" panose="020B0604020202020204" pitchFamily="34" charset="0"/>
                <a:cs typeface="Arial" panose="020B0604020202020204" pitchFamily="34" charset="0"/>
              </a:defRPr>
            </a:lvl3pPr>
            <a:lvl4pPr>
              <a:buClr>
                <a:srgbClr val="6BB835"/>
              </a:buClr>
              <a:defRPr sz="1400">
                <a:solidFill>
                  <a:srgbClr val="555555"/>
                </a:solidFill>
                <a:latin typeface="Arial" panose="020B0604020202020204" pitchFamily="34" charset="0"/>
                <a:cs typeface="Arial" panose="020B0604020202020204" pitchFamily="34" charset="0"/>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2" name="Text Placeholder 3">
            <a:extLst>
              <a:ext uri="{FF2B5EF4-FFF2-40B4-BE49-F238E27FC236}">
                <a16:creationId xmlns:a16="http://schemas.microsoft.com/office/drawing/2014/main" id="{36EA6144-F9E8-FD8C-1E6D-87AA3F79C733}"/>
              </a:ext>
            </a:extLst>
          </p:cNvPr>
          <p:cNvSpPr>
            <a:spLocks noGrp="1"/>
          </p:cNvSpPr>
          <p:nvPr>
            <p:ph type="body" sz="half" idx="10" hasCustomPrompt="1"/>
          </p:nvPr>
        </p:nvSpPr>
        <p:spPr>
          <a:xfrm>
            <a:off x="663327" y="1715570"/>
            <a:ext cx="9645594" cy="387550"/>
          </a:xfrm>
          <a:prstGeom prst="rect">
            <a:avLst/>
          </a:prstGeom>
        </p:spPr>
        <p:txBody>
          <a:bodyPr/>
          <a:lstStyle>
            <a:lvl1pPr marL="0" indent="0">
              <a:lnSpc>
                <a:spcPct val="100000"/>
              </a:lnSpc>
              <a:spcBef>
                <a:spcPts val="0"/>
              </a:spcBef>
              <a:buNone/>
              <a:defRPr sz="2400" b="0" i="0" baseline="0">
                <a:solidFill>
                  <a:srgbClr val="555555"/>
                </a:solidFill>
                <a:latin typeface="Univers Condensed" panose="020B050602020205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a:t>
            </a:r>
          </a:p>
        </p:txBody>
      </p:sp>
    </p:spTree>
    <p:extLst>
      <p:ext uri="{BB962C8B-B14F-4D97-AF65-F5344CB8AC3E}">
        <p14:creationId xmlns:p14="http://schemas.microsoft.com/office/powerpoint/2010/main" val="1488240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adline (two lines) - Three Bullet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9CB9E25-71E3-FC86-64A9-D91EE62F43E4}"/>
              </a:ext>
            </a:extLst>
          </p:cNvPr>
          <p:cNvSpPr>
            <a:spLocks noGrp="1"/>
          </p:cNvSpPr>
          <p:nvPr>
            <p:ph type="ctrTitle" hasCustomPrompt="1"/>
          </p:nvPr>
        </p:nvSpPr>
        <p:spPr>
          <a:xfrm>
            <a:off x="663327" y="637989"/>
            <a:ext cx="9645594" cy="1055585"/>
          </a:xfrm>
          <a:prstGeom prst="rect">
            <a:avLst/>
          </a:prstGeom>
        </p:spPr>
        <p:txBody>
          <a:bodyPr anchor="b"/>
          <a:lstStyle>
            <a:lvl1pPr algn="l">
              <a:lnSpc>
                <a:spcPct val="100000"/>
              </a:lnSpc>
              <a:defRPr sz="3600" b="0" i="0" cap="none" spc="0" baseline="0">
                <a:solidFill>
                  <a:srgbClr val="6BB835"/>
                </a:solidFill>
                <a:latin typeface="Univers Condensed Light" panose="020B0306020202040204" pitchFamily="34" charset="0"/>
              </a:defRPr>
            </a:lvl1pPr>
          </a:lstStyle>
          <a:p>
            <a:r>
              <a:rPr lang="en-US"/>
              <a:t>Headline </a:t>
            </a:r>
            <a:br>
              <a:rPr lang="en-US"/>
            </a:br>
            <a:r>
              <a:rPr lang="en-US"/>
              <a:t>(one or two lines)</a:t>
            </a:r>
          </a:p>
        </p:txBody>
      </p:sp>
      <p:sp>
        <p:nvSpPr>
          <p:cNvPr id="7" name="Content Placeholder 7">
            <a:extLst>
              <a:ext uri="{FF2B5EF4-FFF2-40B4-BE49-F238E27FC236}">
                <a16:creationId xmlns:a16="http://schemas.microsoft.com/office/drawing/2014/main" id="{08CE16B5-7A68-D02E-F72E-9C49173DF784}"/>
              </a:ext>
            </a:extLst>
          </p:cNvPr>
          <p:cNvSpPr>
            <a:spLocks noGrp="1"/>
          </p:cNvSpPr>
          <p:nvPr>
            <p:ph sz="quarter" idx="14" hasCustomPrompt="1"/>
          </p:nvPr>
        </p:nvSpPr>
        <p:spPr>
          <a:xfrm>
            <a:off x="667103" y="2543619"/>
            <a:ext cx="3484273" cy="3912046"/>
          </a:xfrm>
          <a:prstGeom prst="rect">
            <a:avLst/>
          </a:prstGeom>
        </p:spPr>
        <p:txBody>
          <a:bodyPr vert="horz"/>
          <a:lstStyle>
            <a:lvl1pPr marL="171450" marR="0" indent="-171450" algn="l" defTabSz="457200" rtl="0" eaLnBrk="1" fontAlgn="auto" latinLnBrk="0" hangingPunct="1">
              <a:lnSpc>
                <a:spcPct val="100000"/>
              </a:lnSpc>
              <a:spcBef>
                <a:spcPct val="20000"/>
              </a:spcBef>
              <a:spcAft>
                <a:spcPts val="0"/>
              </a:spcAft>
              <a:buClr>
                <a:srgbClr val="6BB835"/>
              </a:buClr>
              <a:buSzTx/>
              <a:buFont typeface="Arial" panose="020B0604020202020204" pitchFamily="34" charset="0"/>
              <a:buChar char="•"/>
              <a:tabLst/>
              <a:defRPr sz="1800">
                <a:solidFill>
                  <a:srgbClr val="555555"/>
                </a:solidFill>
                <a:latin typeface="Arial" panose="020B0604020202020204" pitchFamily="34" charset="0"/>
                <a:cs typeface="Arial" panose="020B0604020202020204" pitchFamily="34" charset="0"/>
              </a:defRPr>
            </a:lvl1pPr>
            <a:lvl2pPr>
              <a:buClr>
                <a:srgbClr val="6BB835"/>
              </a:buClr>
              <a:defRPr sz="1600">
                <a:solidFill>
                  <a:srgbClr val="555555"/>
                </a:solidFill>
                <a:latin typeface="Arial" panose="020B0604020202020204" pitchFamily="34" charset="0"/>
                <a:cs typeface="Arial" panose="020B0604020202020204" pitchFamily="34" charset="0"/>
              </a:defRPr>
            </a:lvl2pPr>
            <a:lvl3pPr>
              <a:buClr>
                <a:srgbClr val="6BB835"/>
              </a:buClr>
              <a:defRPr sz="1400">
                <a:solidFill>
                  <a:srgbClr val="555555"/>
                </a:solidFill>
                <a:latin typeface="Arial" panose="020B0604020202020204" pitchFamily="34" charset="0"/>
                <a:cs typeface="Arial" panose="020B0604020202020204" pitchFamily="34" charset="0"/>
              </a:defRPr>
            </a:lvl3pPr>
            <a:lvl4pPr>
              <a:buClr>
                <a:srgbClr val="6BB835"/>
              </a:buClr>
              <a:defRPr sz="1400">
                <a:solidFill>
                  <a:srgbClr val="555555"/>
                </a:solidFill>
                <a:latin typeface="Arial" panose="020B0604020202020204" pitchFamily="34" charset="0"/>
                <a:cs typeface="Arial" panose="020B0604020202020204" pitchFamily="34" charset="0"/>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12" name="Content Placeholder 7">
            <a:extLst>
              <a:ext uri="{FF2B5EF4-FFF2-40B4-BE49-F238E27FC236}">
                <a16:creationId xmlns:a16="http://schemas.microsoft.com/office/drawing/2014/main" id="{2EA79AE2-05D2-1F5D-5DCC-5FD5C86204FB}"/>
              </a:ext>
            </a:extLst>
          </p:cNvPr>
          <p:cNvSpPr>
            <a:spLocks noGrp="1"/>
          </p:cNvSpPr>
          <p:nvPr>
            <p:ph sz="quarter" idx="15" hasCustomPrompt="1"/>
          </p:nvPr>
        </p:nvSpPr>
        <p:spPr>
          <a:xfrm>
            <a:off x="4416143" y="2543619"/>
            <a:ext cx="3484273" cy="3912046"/>
          </a:xfrm>
          <a:prstGeom prst="rect">
            <a:avLst/>
          </a:prstGeom>
        </p:spPr>
        <p:txBody>
          <a:bodyPr vert="horz"/>
          <a:lstStyle>
            <a:lvl1pPr marL="171450" marR="0" indent="-171450" algn="l" defTabSz="457200" rtl="0" eaLnBrk="1" fontAlgn="auto" latinLnBrk="0" hangingPunct="1">
              <a:lnSpc>
                <a:spcPct val="100000"/>
              </a:lnSpc>
              <a:spcBef>
                <a:spcPct val="20000"/>
              </a:spcBef>
              <a:spcAft>
                <a:spcPts val="0"/>
              </a:spcAft>
              <a:buClr>
                <a:srgbClr val="6BB835"/>
              </a:buClr>
              <a:buSzTx/>
              <a:buFont typeface="Arial" panose="020B0604020202020204" pitchFamily="34" charset="0"/>
              <a:buChar char="•"/>
              <a:tabLst/>
              <a:defRPr sz="1800">
                <a:solidFill>
                  <a:srgbClr val="555555"/>
                </a:solidFill>
                <a:latin typeface="Arial" panose="020B0604020202020204" pitchFamily="34" charset="0"/>
                <a:cs typeface="Arial" panose="020B0604020202020204" pitchFamily="34" charset="0"/>
              </a:defRPr>
            </a:lvl1pPr>
            <a:lvl2pPr>
              <a:buClr>
                <a:srgbClr val="6BB835"/>
              </a:buClr>
              <a:defRPr sz="1600">
                <a:solidFill>
                  <a:srgbClr val="555555"/>
                </a:solidFill>
                <a:latin typeface="Arial" panose="020B0604020202020204" pitchFamily="34" charset="0"/>
                <a:cs typeface="Arial" panose="020B0604020202020204" pitchFamily="34" charset="0"/>
              </a:defRPr>
            </a:lvl2pPr>
            <a:lvl3pPr>
              <a:buClr>
                <a:srgbClr val="6BB835"/>
              </a:buClr>
              <a:defRPr sz="1400">
                <a:solidFill>
                  <a:srgbClr val="555555"/>
                </a:solidFill>
                <a:latin typeface="Arial" panose="020B0604020202020204" pitchFamily="34" charset="0"/>
                <a:cs typeface="Arial" panose="020B0604020202020204" pitchFamily="34" charset="0"/>
              </a:defRPr>
            </a:lvl3pPr>
            <a:lvl4pPr>
              <a:buClr>
                <a:srgbClr val="6BB835"/>
              </a:buClr>
              <a:defRPr sz="1400">
                <a:solidFill>
                  <a:srgbClr val="555555"/>
                </a:solidFill>
                <a:latin typeface="Arial" panose="020B0604020202020204" pitchFamily="34" charset="0"/>
                <a:cs typeface="Arial" panose="020B0604020202020204" pitchFamily="34" charset="0"/>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13" name="Content Placeholder 7">
            <a:extLst>
              <a:ext uri="{FF2B5EF4-FFF2-40B4-BE49-F238E27FC236}">
                <a16:creationId xmlns:a16="http://schemas.microsoft.com/office/drawing/2014/main" id="{251BB6DC-7E64-B101-C011-4287A5420CBF}"/>
              </a:ext>
            </a:extLst>
          </p:cNvPr>
          <p:cNvSpPr>
            <a:spLocks noGrp="1"/>
          </p:cNvSpPr>
          <p:nvPr>
            <p:ph sz="quarter" idx="16" hasCustomPrompt="1"/>
          </p:nvPr>
        </p:nvSpPr>
        <p:spPr>
          <a:xfrm>
            <a:off x="8165183" y="2543619"/>
            <a:ext cx="3484273" cy="3912046"/>
          </a:xfrm>
          <a:prstGeom prst="rect">
            <a:avLst/>
          </a:prstGeom>
        </p:spPr>
        <p:txBody>
          <a:bodyPr vert="horz"/>
          <a:lstStyle>
            <a:lvl1pPr marL="171450" marR="0" indent="-171450" algn="l" defTabSz="457200" rtl="0" eaLnBrk="1" fontAlgn="auto" latinLnBrk="0" hangingPunct="1">
              <a:lnSpc>
                <a:spcPct val="100000"/>
              </a:lnSpc>
              <a:spcBef>
                <a:spcPct val="20000"/>
              </a:spcBef>
              <a:spcAft>
                <a:spcPts val="0"/>
              </a:spcAft>
              <a:buClr>
                <a:srgbClr val="6BB835"/>
              </a:buClr>
              <a:buSzTx/>
              <a:buFont typeface="Arial" panose="020B0604020202020204" pitchFamily="34" charset="0"/>
              <a:buChar char="•"/>
              <a:tabLst/>
              <a:defRPr sz="1800">
                <a:solidFill>
                  <a:srgbClr val="555555"/>
                </a:solidFill>
                <a:latin typeface="Arial" panose="020B0604020202020204" pitchFamily="34" charset="0"/>
                <a:cs typeface="Arial" panose="020B0604020202020204" pitchFamily="34" charset="0"/>
              </a:defRPr>
            </a:lvl1pPr>
            <a:lvl2pPr>
              <a:buClr>
                <a:srgbClr val="6BB835"/>
              </a:buClr>
              <a:defRPr sz="1600">
                <a:solidFill>
                  <a:srgbClr val="555555"/>
                </a:solidFill>
                <a:latin typeface="Arial" panose="020B0604020202020204" pitchFamily="34" charset="0"/>
                <a:cs typeface="Arial" panose="020B0604020202020204" pitchFamily="34" charset="0"/>
              </a:defRPr>
            </a:lvl2pPr>
            <a:lvl3pPr>
              <a:buClr>
                <a:srgbClr val="6BB835"/>
              </a:buClr>
              <a:defRPr sz="1400">
                <a:solidFill>
                  <a:srgbClr val="555555"/>
                </a:solidFill>
                <a:latin typeface="Arial" panose="020B0604020202020204" pitchFamily="34" charset="0"/>
                <a:cs typeface="Arial" panose="020B0604020202020204" pitchFamily="34" charset="0"/>
              </a:defRPr>
            </a:lvl3pPr>
            <a:lvl4pPr>
              <a:buClr>
                <a:srgbClr val="6BB835"/>
              </a:buClr>
              <a:defRPr sz="1400">
                <a:solidFill>
                  <a:srgbClr val="555555"/>
                </a:solidFill>
                <a:latin typeface="Arial" panose="020B0604020202020204" pitchFamily="34" charset="0"/>
                <a:cs typeface="Arial" panose="020B0604020202020204" pitchFamily="34" charset="0"/>
              </a:defRPr>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2" name="Text Placeholder 3">
            <a:extLst>
              <a:ext uri="{FF2B5EF4-FFF2-40B4-BE49-F238E27FC236}">
                <a16:creationId xmlns:a16="http://schemas.microsoft.com/office/drawing/2014/main" id="{CEEBFE19-E151-4B0A-275F-A9388A1FF2B2}"/>
              </a:ext>
            </a:extLst>
          </p:cNvPr>
          <p:cNvSpPr>
            <a:spLocks noGrp="1"/>
          </p:cNvSpPr>
          <p:nvPr>
            <p:ph type="body" sz="half" idx="10" hasCustomPrompt="1"/>
          </p:nvPr>
        </p:nvSpPr>
        <p:spPr>
          <a:xfrm>
            <a:off x="663327" y="1715570"/>
            <a:ext cx="9645594" cy="387550"/>
          </a:xfrm>
          <a:prstGeom prst="rect">
            <a:avLst/>
          </a:prstGeom>
        </p:spPr>
        <p:txBody>
          <a:bodyPr/>
          <a:lstStyle>
            <a:lvl1pPr marL="0" indent="0">
              <a:lnSpc>
                <a:spcPct val="100000"/>
              </a:lnSpc>
              <a:spcBef>
                <a:spcPts val="0"/>
              </a:spcBef>
              <a:buNone/>
              <a:defRPr sz="2400" b="0" i="0" baseline="0">
                <a:solidFill>
                  <a:srgbClr val="555555"/>
                </a:solidFill>
                <a:latin typeface="Univers Condensed" panose="020B050602020205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a:t>
            </a:r>
          </a:p>
        </p:txBody>
      </p:sp>
    </p:spTree>
    <p:extLst>
      <p:ext uri="{BB962C8B-B14F-4D97-AF65-F5344CB8AC3E}">
        <p14:creationId xmlns:p14="http://schemas.microsoft.com/office/powerpoint/2010/main" val="41415379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eadline (two lines) - One Chart">
    <p:spTree>
      <p:nvGrpSpPr>
        <p:cNvPr id="1" name=""/>
        <p:cNvGrpSpPr/>
        <p:nvPr/>
      </p:nvGrpSpPr>
      <p:grpSpPr>
        <a:xfrm>
          <a:off x="0" y="0"/>
          <a:ext cx="0" cy="0"/>
          <a:chOff x="0" y="0"/>
          <a:chExt cx="0" cy="0"/>
        </a:xfrm>
      </p:grpSpPr>
      <p:sp>
        <p:nvSpPr>
          <p:cNvPr id="4" name="Text Placeholder 20">
            <a:extLst>
              <a:ext uri="{FF2B5EF4-FFF2-40B4-BE49-F238E27FC236}">
                <a16:creationId xmlns:a16="http://schemas.microsoft.com/office/drawing/2014/main" id="{C3503F34-FF67-7AF0-7B85-3D3B8438FC9C}"/>
              </a:ext>
            </a:extLst>
          </p:cNvPr>
          <p:cNvSpPr>
            <a:spLocks noGrp="1"/>
          </p:cNvSpPr>
          <p:nvPr>
            <p:ph type="body" sz="quarter" idx="17" hasCustomPrompt="1"/>
          </p:nvPr>
        </p:nvSpPr>
        <p:spPr>
          <a:xfrm>
            <a:off x="761526" y="2532442"/>
            <a:ext cx="10949211" cy="401063"/>
          </a:xfrm>
          <a:prstGeom prst="rect">
            <a:avLst/>
          </a:prstGeom>
          <a:solidFill>
            <a:srgbClr val="448C37"/>
          </a:solidFill>
          <a:ln>
            <a:noFill/>
          </a:ln>
        </p:spPr>
        <p:txBody>
          <a:bodyPr vert="horz" anchor="ctr"/>
          <a:lstStyle>
            <a:lvl1pPr marL="0" indent="0" algn="ctr">
              <a:buNone/>
              <a:defRPr sz="1200" b="1" baseline="0">
                <a:solidFill>
                  <a:srgbClr val="FFFFFF"/>
                </a:solidFill>
                <a:latin typeface="Arial" panose="020B0604020202020204" pitchFamily="34" charset="0"/>
                <a:cs typeface="Arial" panose="020B0604020202020204" pitchFamily="34" charset="0"/>
              </a:defRPr>
            </a:lvl1pPr>
            <a:lvl2pPr>
              <a:defRPr sz="1000"/>
            </a:lvl2pPr>
            <a:lvl3pPr>
              <a:defRPr sz="1000"/>
            </a:lvl3pPr>
            <a:lvl4pPr>
              <a:defRPr sz="1000"/>
            </a:lvl4pPr>
            <a:lvl5pPr>
              <a:defRPr sz="1000"/>
            </a:lvl5pPr>
          </a:lstStyle>
          <a:p>
            <a:pPr lvl="0"/>
            <a:r>
              <a:rPr lang="en-US"/>
              <a:t>CLICK TO EDIT MASTER CHART TITLE STYLE</a:t>
            </a:r>
          </a:p>
        </p:txBody>
      </p:sp>
      <p:sp>
        <p:nvSpPr>
          <p:cNvPr id="7" name="Chart Placeholder 13">
            <a:extLst>
              <a:ext uri="{FF2B5EF4-FFF2-40B4-BE49-F238E27FC236}">
                <a16:creationId xmlns:a16="http://schemas.microsoft.com/office/drawing/2014/main" id="{9E6AD74F-D21C-02B4-F354-66B60E6CAFA2}"/>
              </a:ext>
            </a:extLst>
          </p:cNvPr>
          <p:cNvSpPr>
            <a:spLocks noGrp="1"/>
          </p:cNvSpPr>
          <p:nvPr>
            <p:ph type="chart" sz="quarter" idx="15" hasCustomPrompt="1"/>
          </p:nvPr>
        </p:nvSpPr>
        <p:spPr>
          <a:xfrm>
            <a:off x="761526" y="2993159"/>
            <a:ext cx="10949211" cy="3462505"/>
          </a:xfrm>
          <a:prstGeom prst="rect">
            <a:avLst/>
          </a:prstGeom>
        </p:spPr>
        <p:txBody>
          <a:bodyPr vert="horz" anchor="ctr"/>
          <a:lstStyle>
            <a:lvl1pPr marL="0" indent="0" algn="ctr">
              <a:buNone/>
              <a:defRPr b="0" i="0">
                <a:solidFill>
                  <a:srgbClr val="555555"/>
                </a:solidFill>
                <a:latin typeface="Arial" panose="020B0604020202020204" pitchFamily="34" charset="0"/>
              </a:defRPr>
            </a:lvl1pPr>
          </a:lstStyle>
          <a:p>
            <a:r>
              <a:rPr lang="en-US"/>
              <a:t>Click to Add Chart</a:t>
            </a:r>
          </a:p>
        </p:txBody>
      </p:sp>
      <p:sp>
        <p:nvSpPr>
          <p:cNvPr id="2" name="Title 1">
            <a:extLst>
              <a:ext uri="{FF2B5EF4-FFF2-40B4-BE49-F238E27FC236}">
                <a16:creationId xmlns:a16="http://schemas.microsoft.com/office/drawing/2014/main" id="{ED08CF68-C5DB-319C-9A01-946B9574A522}"/>
              </a:ext>
            </a:extLst>
          </p:cNvPr>
          <p:cNvSpPr>
            <a:spLocks noGrp="1"/>
          </p:cNvSpPr>
          <p:nvPr>
            <p:ph type="ctrTitle" hasCustomPrompt="1"/>
          </p:nvPr>
        </p:nvSpPr>
        <p:spPr>
          <a:xfrm>
            <a:off x="663327" y="637989"/>
            <a:ext cx="9645594" cy="1055585"/>
          </a:xfrm>
          <a:prstGeom prst="rect">
            <a:avLst/>
          </a:prstGeom>
        </p:spPr>
        <p:txBody>
          <a:bodyPr anchor="b"/>
          <a:lstStyle>
            <a:lvl1pPr algn="l">
              <a:lnSpc>
                <a:spcPct val="100000"/>
              </a:lnSpc>
              <a:defRPr sz="3600" b="0" i="0" cap="none" spc="0" baseline="0">
                <a:solidFill>
                  <a:srgbClr val="6BB835"/>
                </a:solidFill>
                <a:latin typeface="Univers Condensed Light" panose="020B0306020202040204" pitchFamily="34" charset="0"/>
              </a:defRPr>
            </a:lvl1pPr>
          </a:lstStyle>
          <a:p>
            <a:r>
              <a:rPr lang="en-US"/>
              <a:t>Headline </a:t>
            </a:r>
            <a:br>
              <a:rPr lang="en-US"/>
            </a:br>
            <a:r>
              <a:rPr lang="en-US"/>
              <a:t>(one or two lines)</a:t>
            </a:r>
          </a:p>
        </p:txBody>
      </p:sp>
      <p:sp>
        <p:nvSpPr>
          <p:cNvPr id="3" name="Text Placeholder 3">
            <a:extLst>
              <a:ext uri="{FF2B5EF4-FFF2-40B4-BE49-F238E27FC236}">
                <a16:creationId xmlns:a16="http://schemas.microsoft.com/office/drawing/2014/main" id="{4DFD18E2-2CA3-0F1D-AACF-4FF535C06339}"/>
              </a:ext>
            </a:extLst>
          </p:cNvPr>
          <p:cNvSpPr>
            <a:spLocks noGrp="1"/>
          </p:cNvSpPr>
          <p:nvPr>
            <p:ph type="body" sz="half" idx="10" hasCustomPrompt="1"/>
          </p:nvPr>
        </p:nvSpPr>
        <p:spPr>
          <a:xfrm>
            <a:off x="663327" y="1715570"/>
            <a:ext cx="9645594" cy="387550"/>
          </a:xfrm>
          <a:prstGeom prst="rect">
            <a:avLst/>
          </a:prstGeom>
        </p:spPr>
        <p:txBody>
          <a:bodyPr/>
          <a:lstStyle>
            <a:lvl1pPr marL="0" indent="0">
              <a:lnSpc>
                <a:spcPct val="100000"/>
              </a:lnSpc>
              <a:spcBef>
                <a:spcPts val="0"/>
              </a:spcBef>
              <a:buNone/>
              <a:defRPr sz="2400" b="0" i="0" baseline="0">
                <a:solidFill>
                  <a:srgbClr val="555555"/>
                </a:solidFill>
                <a:latin typeface="Univers Condensed" panose="020B050602020205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a:t>
            </a:r>
          </a:p>
        </p:txBody>
      </p:sp>
    </p:spTree>
    <p:extLst>
      <p:ext uri="{BB962C8B-B14F-4D97-AF65-F5344CB8AC3E}">
        <p14:creationId xmlns:p14="http://schemas.microsoft.com/office/powerpoint/2010/main" val="27191992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adline (two lines) - Two Charts">
    <p:spTree>
      <p:nvGrpSpPr>
        <p:cNvPr id="1" name=""/>
        <p:cNvGrpSpPr/>
        <p:nvPr/>
      </p:nvGrpSpPr>
      <p:grpSpPr>
        <a:xfrm>
          <a:off x="0" y="0"/>
          <a:ext cx="0" cy="0"/>
          <a:chOff x="0" y="0"/>
          <a:chExt cx="0" cy="0"/>
        </a:xfrm>
      </p:grpSpPr>
      <p:sp>
        <p:nvSpPr>
          <p:cNvPr id="2" name="Text Placeholder 20">
            <a:extLst>
              <a:ext uri="{FF2B5EF4-FFF2-40B4-BE49-F238E27FC236}">
                <a16:creationId xmlns:a16="http://schemas.microsoft.com/office/drawing/2014/main" id="{A87D2C53-3751-001F-116E-FB75C1EABD50}"/>
              </a:ext>
            </a:extLst>
          </p:cNvPr>
          <p:cNvSpPr>
            <a:spLocks noGrp="1"/>
          </p:cNvSpPr>
          <p:nvPr>
            <p:ph type="body" sz="quarter" idx="17" hasCustomPrompt="1"/>
          </p:nvPr>
        </p:nvSpPr>
        <p:spPr>
          <a:xfrm>
            <a:off x="761526" y="2532442"/>
            <a:ext cx="5311323" cy="401063"/>
          </a:xfrm>
          <a:prstGeom prst="rect">
            <a:avLst/>
          </a:prstGeom>
          <a:solidFill>
            <a:srgbClr val="448C37"/>
          </a:solidFill>
          <a:ln>
            <a:noFill/>
          </a:ln>
        </p:spPr>
        <p:txBody>
          <a:bodyPr vert="horz" anchor="ctr"/>
          <a:lstStyle>
            <a:lvl1pPr marL="0" indent="0" algn="ctr">
              <a:buNone/>
              <a:defRPr sz="1200" b="1" baseline="0">
                <a:solidFill>
                  <a:srgbClr val="FFFFFF"/>
                </a:solidFill>
                <a:latin typeface="Arial" panose="020B0604020202020204" pitchFamily="34" charset="0"/>
                <a:cs typeface="Arial" panose="020B0604020202020204" pitchFamily="34" charset="0"/>
              </a:defRPr>
            </a:lvl1pPr>
            <a:lvl2pPr>
              <a:defRPr sz="1000"/>
            </a:lvl2pPr>
            <a:lvl3pPr>
              <a:defRPr sz="1000"/>
            </a:lvl3pPr>
            <a:lvl4pPr>
              <a:defRPr sz="1000"/>
            </a:lvl4pPr>
            <a:lvl5pPr>
              <a:defRPr sz="1000"/>
            </a:lvl5pPr>
          </a:lstStyle>
          <a:p>
            <a:pPr lvl="0"/>
            <a:r>
              <a:rPr lang="en-US"/>
              <a:t>CLICK TO EDIT MASTER CHART TITLE STYLE</a:t>
            </a:r>
          </a:p>
        </p:txBody>
      </p:sp>
      <p:sp>
        <p:nvSpPr>
          <p:cNvPr id="3" name="Chart Placeholder 13">
            <a:extLst>
              <a:ext uri="{FF2B5EF4-FFF2-40B4-BE49-F238E27FC236}">
                <a16:creationId xmlns:a16="http://schemas.microsoft.com/office/drawing/2014/main" id="{E3853206-22E3-614A-5F89-DE5CA14095B8}"/>
              </a:ext>
            </a:extLst>
          </p:cNvPr>
          <p:cNvSpPr>
            <a:spLocks noGrp="1"/>
          </p:cNvSpPr>
          <p:nvPr>
            <p:ph type="chart" sz="quarter" idx="15" hasCustomPrompt="1"/>
          </p:nvPr>
        </p:nvSpPr>
        <p:spPr>
          <a:xfrm>
            <a:off x="761526" y="2993159"/>
            <a:ext cx="5311323" cy="3462504"/>
          </a:xfrm>
          <a:prstGeom prst="rect">
            <a:avLst/>
          </a:prstGeom>
        </p:spPr>
        <p:txBody>
          <a:bodyPr vert="horz" anchor="ctr"/>
          <a:lstStyle>
            <a:lvl1pPr marL="0" indent="0" algn="ctr">
              <a:buNone/>
              <a:defRPr b="0" i="0">
                <a:solidFill>
                  <a:srgbClr val="555555"/>
                </a:solidFill>
                <a:latin typeface="Arial" panose="020B0604020202020204" pitchFamily="34" charset="0"/>
              </a:defRPr>
            </a:lvl1pPr>
          </a:lstStyle>
          <a:p>
            <a:r>
              <a:rPr lang="en-US"/>
              <a:t>Click to Add Chart</a:t>
            </a:r>
          </a:p>
        </p:txBody>
      </p:sp>
      <p:sp>
        <p:nvSpPr>
          <p:cNvPr id="8" name="Text Placeholder 20">
            <a:extLst>
              <a:ext uri="{FF2B5EF4-FFF2-40B4-BE49-F238E27FC236}">
                <a16:creationId xmlns:a16="http://schemas.microsoft.com/office/drawing/2014/main" id="{7337599D-5A12-1F41-A62D-5476AE16A709}"/>
              </a:ext>
            </a:extLst>
          </p:cNvPr>
          <p:cNvSpPr>
            <a:spLocks noGrp="1"/>
          </p:cNvSpPr>
          <p:nvPr>
            <p:ph type="body" sz="quarter" idx="18" hasCustomPrompt="1"/>
          </p:nvPr>
        </p:nvSpPr>
        <p:spPr>
          <a:xfrm>
            <a:off x="6398397" y="2532442"/>
            <a:ext cx="5311323" cy="401063"/>
          </a:xfrm>
          <a:prstGeom prst="rect">
            <a:avLst/>
          </a:prstGeom>
          <a:solidFill>
            <a:srgbClr val="448C37"/>
          </a:solidFill>
          <a:ln>
            <a:noFill/>
          </a:ln>
        </p:spPr>
        <p:txBody>
          <a:bodyPr vert="horz" anchor="ctr"/>
          <a:lstStyle>
            <a:lvl1pPr marL="0" indent="0" algn="ctr">
              <a:buNone/>
              <a:defRPr sz="1200" b="1" baseline="0">
                <a:solidFill>
                  <a:srgbClr val="FFFFFF"/>
                </a:solidFill>
                <a:latin typeface="Arial" panose="020B0604020202020204" pitchFamily="34" charset="0"/>
                <a:cs typeface="Arial" panose="020B0604020202020204" pitchFamily="34" charset="0"/>
              </a:defRPr>
            </a:lvl1pPr>
            <a:lvl2pPr>
              <a:defRPr sz="1000"/>
            </a:lvl2pPr>
            <a:lvl3pPr>
              <a:defRPr sz="1000"/>
            </a:lvl3pPr>
            <a:lvl4pPr>
              <a:defRPr sz="1000"/>
            </a:lvl4pPr>
            <a:lvl5pPr>
              <a:defRPr sz="1000"/>
            </a:lvl5pPr>
          </a:lstStyle>
          <a:p>
            <a:pPr lvl="0"/>
            <a:r>
              <a:rPr lang="en-US"/>
              <a:t>CLICK TO EDIT MASTER CHART TITLE STYLE</a:t>
            </a:r>
          </a:p>
        </p:txBody>
      </p:sp>
      <p:sp>
        <p:nvSpPr>
          <p:cNvPr id="9" name="Chart Placeholder 13">
            <a:extLst>
              <a:ext uri="{FF2B5EF4-FFF2-40B4-BE49-F238E27FC236}">
                <a16:creationId xmlns:a16="http://schemas.microsoft.com/office/drawing/2014/main" id="{D7FA49FA-D87F-6908-BFDF-BA676FB03115}"/>
              </a:ext>
            </a:extLst>
          </p:cNvPr>
          <p:cNvSpPr>
            <a:spLocks noGrp="1"/>
          </p:cNvSpPr>
          <p:nvPr>
            <p:ph type="chart" sz="quarter" idx="19" hasCustomPrompt="1"/>
          </p:nvPr>
        </p:nvSpPr>
        <p:spPr>
          <a:xfrm>
            <a:off x="6398397" y="2993158"/>
            <a:ext cx="5311323" cy="3462505"/>
          </a:xfrm>
          <a:prstGeom prst="rect">
            <a:avLst/>
          </a:prstGeom>
        </p:spPr>
        <p:txBody>
          <a:bodyPr vert="horz" anchor="ctr"/>
          <a:lstStyle>
            <a:lvl1pPr marL="0" indent="0" algn="ctr">
              <a:buNone/>
              <a:defRPr b="0" i="0">
                <a:solidFill>
                  <a:srgbClr val="555555"/>
                </a:solidFill>
                <a:latin typeface="Arial" panose="020B0604020202020204" pitchFamily="34" charset="0"/>
              </a:defRPr>
            </a:lvl1pPr>
          </a:lstStyle>
          <a:p>
            <a:r>
              <a:rPr lang="en-US"/>
              <a:t>Click to Add Chart</a:t>
            </a:r>
          </a:p>
        </p:txBody>
      </p:sp>
      <p:sp>
        <p:nvSpPr>
          <p:cNvPr id="4" name="Title 1">
            <a:extLst>
              <a:ext uri="{FF2B5EF4-FFF2-40B4-BE49-F238E27FC236}">
                <a16:creationId xmlns:a16="http://schemas.microsoft.com/office/drawing/2014/main" id="{FA8B9889-FFC0-C86D-0A6B-6998513A2F41}"/>
              </a:ext>
            </a:extLst>
          </p:cNvPr>
          <p:cNvSpPr>
            <a:spLocks noGrp="1"/>
          </p:cNvSpPr>
          <p:nvPr>
            <p:ph type="ctrTitle" hasCustomPrompt="1"/>
          </p:nvPr>
        </p:nvSpPr>
        <p:spPr>
          <a:xfrm>
            <a:off x="663327" y="637989"/>
            <a:ext cx="9645594" cy="1055585"/>
          </a:xfrm>
          <a:prstGeom prst="rect">
            <a:avLst/>
          </a:prstGeom>
        </p:spPr>
        <p:txBody>
          <a:bodyPr anchor="b"/>
          <a:lstStyle>
            <a:lvl1pPr algn="l">
              <a:lnSpc>
                <a:spcPct val="100000"/>
              </a:lnSpc>
              <a:defRPr sz="3600" b="0" i="0" cap="none" spc="0" baseline="0">
                <a:solidFill>
                  <a:srgbClr val="6BB835"/>
                </a:solidFill>
                <a:latin typeface="Univers Condensed Light" panose="020B0306020202040204" pitchFamily="34" charset="0"/>
              </a:defRPr>
            </a:lvl1pPr>
          </a:lstStyle>
          <a:p>
            <a:r>
              <a:rPr lang="en-US"/>
              <a:t>Headline </a:t>
            </a:r>
            <a:br>
              <a:rPr lang="en-US"/>
            </a:br>
            <a:r>
              <a:rPr lang="en-US"/>
              <a:t>(one or two lines)</a:t>
            </a:r>
          </a:p>
        </p:txBody>
      </p:sp>
      <p:sp>
        <p:nvSpPr>
          <p:cNvPr id="5" name="Text Placeholder 3">
            <a:extLst>
              <a:ext uri="{FF2B5EF4-FFF2-40B4-BE49-F238E27FC236}">
                <a16:creationId xmlns:a16="http://schemas.microsoft.com/office/drawing/2014/main" id="{4020D961-ECF9-B36C-AE5E-AAE92244566E}"/>
              </a:ext>
            </a:extLst>
          </p:cNvPr>
          <p:cNvSpPr>
            <a:spLocks noGrp="1"/>
          </p:cNvSpPr>
          <p:nvPr>
            <p:ph type="body" sz="half" idx="10" hasCustomPrompt="1"/>
          </p:nvPr>
        </p:nvSpPr>
        <p:spPr>
          <a:xfrm>
            <a:off x="663327" y="1715570"/>
            <a:ext cx="9645594" cy="387550"/>
          </a:xfrm>
          <a:prstGeom prst="rect">
            <a:avLst/>
          </a:prstGeom>
        </p:spPr>
        <p:txBody>
          <a:bodyPr/>
          <a:lstStyle>
            <a:lvl1pPr marL="0" indent="0">
              <a:lnSpc>
                <a:spcPct val="100000"/>
              </a:lnSpc>
              <a:spcBef>
                <a:spcPts val="0"/>
              </a:spcBef>
              <a:buNone/>
              <a:defRPr sz="2400" b="0" i="0" baseline="0">
                <a:solidFill>
                  <a:srgbClr val="555555"/>
                </a:solidFill>
                <a:latin typeface="Univers Condensed" panose="020B050602020205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Subhead</a:t>
            </a:r>
          </a:p>
        </p:txBody>
      </p:sp>
    </p:spTree>
    <p:extLst>
      <p:ext uri="{BB962C8B-B14F-4D97-AF65-F5344CB8AC3E}">
        <p14:creationId xmlns:p14="http://schemas.microsoft.com/office/powerpoint/2010/main" val="15385131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Slide 7">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6B09EDF-4BA4-7FC9-6FD2-0E7CEF832436}"/>
              </a:ext>
            </a:extLst>
          </p:cNvPr>
          <p:cNvPicPr>
            <a:picLocks noChangeAspect="1"/>
          </p:cNvPicPr>
          <p:nvPr userDrawn="1"/>
        </p:nvPicPr>
        <p:blipFill>
          <a:blip r:embed="rId2"/>
          <a:stretch>
            <a:fillRect/>
          </a:stretch>
        </p:blipFill>
        <p:spPr>
          <a:xfrm>
            <a:off x="0" y="3314701"/>
            <a:ext cx="12192000" cy="3543299"/>
          </a:xfrm>
          <a:prstGeom prst="rect">
            <a:avLst/>
          </a:prstGeom>
        </p:spPr>
      </p:pic>
      <p:sp>
        <p:nvSpPr>
          <p:cNvPr id="2" name="Title 1">
            <a:extLst>
              <a:ext uri="{FF2B5EF4-FFF2-40B4-BE49-F238E27FC236}">
                <a16:creationId xmlns:a16="http://schemas.microsoft.com/office/drawing/2014/main" id="{BD8CAF79-CCD2-849E-5DC4-0EDFD9ECC974}"/>
              </a:ext>
            </a:extLst>
          </p:cNvPr>
          <p:cNvSpPr>
            <a:spLocks noGrp="1" noRot="1" noMove="1" noResize="1" noEditPoints="1" noAdjustHandles="1" noChangeArrowheads="1" noChangeShapeType="1"/>
          </p:cNvSpPr>
          <p:nvPr>
            <p:ph type="ctrTitle" hasCustomPrompt="1"/>
          </p:nvPr>
        </p:nvSpPr>
        <p:spPr>
          <a:xfrm>
            <a:off x="632410" y="534734"/>
            <a:ext cx="9442032" cy="2258745"/>
          </a:xfrm>
          <a:prstGeom prst="rect">
            <a:avLst/>
          </a:prstGeom>
        </p:spPr>
        <p:txBody>
          <a:bodyPr anchor="b"/>
          <a:lstStyle>
            <a:lvl1pPr algn="l">
              <a:lnSpc>
                <a:spcPct val="85000"/>
              </a:lnSpc>
              <a:defRPr sz="5800" b="0" i="0" cap="all" spc="-100" baseline="0">
                <a:solidFill>
                  <a:srgbClr val="448C37"/>
                </a:solidFill>
                <a:latin typeface="Univers Condensed Light" panose="020B0306020202040204" pitchFamily="34" charset="0"/>
              </a:defRPr>
            </a:lvl1pPr>
          </a:lstStyle>
          <a:p>
            <a:r>
              <a:rPr lang="en-US" dirty="0"/>
              <a:t>PRESENTATION NAME</a:t>
            </a:r>
          </a:p>
        </p:txBody>
      </p:sp>
      <p:sp>
        <p:nvSpPr>
          <p:cNvPr id="3" name="Subtitle 2">
            <a:extLst>
              <a:ext uri="{FF2B5EF4-FFF2-40B4-BE49-F238E27FC236}">
                <a16:creationId xmlns:a16="http://schemas.microsoft.com/office/drawing/2014/main" id="{31D62D9E-1572-18C0-0329-A9755BB2EA64}"/>
              </a:ext>
            </a:extLst>
          </p:cNvPr>
          <p:cNvSpPr>
            <a:spLocks noGrp="1"/>
          </p:cNvSpPr>
          <p:nvPr>
            <p:ph type="subTitle" idx="1" hasCustomPrompt="1"/>
          </p:nvPr>
        </p:nvSpPr>
        <p:spPr>
          <a:xfrm>
            <a:off x="632410" y="2780701"/>
            <a:ext cx="11559590" cy="534000"/>
          </a:xfrm>
          <a:prstGeom prst="rect">
            <a:avLst/>
          </a:prstGeom>
        </p:spPr>
        <p:txBody>
          <a:bodyPr/>
          <a:lstStyle>
            <a:lvl1pPr marL="0" indent="0" algn="l">
              <a:spcBef>
                <a:spcPts val="0"/>
              </a:spcBef>
              <a:buNone/>
              <a:defRPr sz="2600" b="0" i="0" cap="all" spc="-100" baseline="0">
                <a:solidFill>
                  <a:srgbClr val="6BB835"/>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XX.XX.XXXX – Date here</a:t>
            </a:r>
          </a:p>
        </p:txBody>
      </p:sp>
    </p:spTree>
    <p:extLst>
      <p:ext uri="{BB962C8B-B14F-4D97-AF65-F5344CB8AC3E}">
        <p14:creationId xmlns:p14="http://schemas.microsoft.com/office/powerpoint/2010/main" val="37997883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or Section Slide 26">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dirty="0"/>
              <a:t>Name of section</a:t>
            </a:r>
          </a:p>
        </p:txBody>
      </p:sp>
      <p:pic>
        <p:nvPicPr>
          <p:cNvPr id="3" name="Picture 2">
            <a:extLst>
              <a:ext uri="{FF2B5EF4-FFF2-40B4-BE49-F238E27FC236}">
                <a16:creationId xmlns:a16="http://schemas.microsoft.com/office/drawing/2014/main" id="{31A12075-9F2E-8CE4-8772-0307AF74B130}"/>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1074420"/>
            <a:ext cx="3492500" cy="5783580"/>
          </a:xfrm>
          <a:prstGeom prst="rect">
            <a:avLst/>
          </a:prstGeom>
        </p:spPr>
      </p:pic>
      <p:sp>
        <p:nvSpPr>
          <p:cNvPr id="2" name="Subtitle 2">
            <a:extLst>
              <a:ext uri="{FF2B5EF4-FFF2-40B4-BE49-F238E27FC236}">
                <a16:creationId xmlns:a16="http://schemas.microsoft.com/office/drawing/2014/main" id="{3D0FB336-4B14-8DFC-CC03-052A4F5288D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p>
        </p:txBody>
      </p:sp>
    </p:spTree>
    <p:extLst>
      <p:ext uri="{BB962C8B-B14F-4D97-AF65-F5344CB8AC3E}">
        <p14:creationId xmlns:p14="http://schemas.microsoft.com/office/powerpoint/2010/main" val="12612468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or Section Slide 27">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dirty="0"/>
              <a:t>Name of section</a:t>
            </a:r>
          </a:p>
        </p:txBody>
      </p:sp>
      <p:pic>
        <p:nvPicPr>
          <p:cNvPr id="4" name="Picture 3">
            <a:extLst>
              <a:ext uri="{FF2B5EF4-FFF2-40B4-BE49-F238E27FC236}">
                <a16:creationId xmlns:a16="http://schemas.microsoft.com/office/drawing/2014/main" id="{9E85E110-9F49-1474-99A6-7F5B26D8D47C}"/>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1074420"/>
            <a:ext cx="3492500" cy="5783580"/>
          </a:xfrm>
          <a:prstGeom prst="rect">
            <a:avLst/>
          </a:prstGeom>
        </p:spPr>
      </p:pic>
      <p:sp>
        <p:nvSpPr>
          <p:cNvPr id="2" name="Subtitle 2">
            <a:extLst>
              <a:ext uri="{FF2B5EF4-FFF2-40B4-BE49-F238E27FC236}">
                <a16:creationId xmlns:a16="http://schemas.microsoft.com/office/drawing/2014/main" id="{D697B4B8-3133-024C-E5C1-ED1EB7C59034}"/>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p>
        </p:txBody>
      </p:sp>
    </p:spTree>
    <p:extLst>
      <p:ext uri="{BB962C8B-B14F-4D97-AF65-F5344CB8AC3E}">
        <p14:creationId xmlns:p14="http://schemas.microsoft.com/office/powerpoint/2010/main" val="6870805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Ameren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774117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2651" y="1069432"/>
            <a:ext cx="3492500" cy="5788568"/>
          </a:xfrm>
          <a:prstGeom prst="rect">
            <a:avLst/>
          </a:prstGeom>
        </p:spPr>
      </p:pic>
    </p:spTree>
    <p:extLst>
      <p:ext uri="{BB962C8B-B14F-4D97-AF65-F5344CB8AC3E}">
        <p14:creationId xmlns:p14="http://schemas.microsoft.com/office/powerpoint/2010/main" val="15243408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7258" y="1065044"/>
            <a:ext cx="3501571" cy="5788568"/>
          </a:xfrm>
          <a:prstGeom prst="rect">
            <a:avLst/>
          </a:prstGeom>
        </p:spPr>
      </p:pic>
    </p:spTree>
    <p:extLst>
      <p:ext uri="{BB962C8B-B14F-4D97-AF65-F5344CB8AC3E}">
        <p14:creationId xmlns:p14="http://schemas.microsoft.com/office/powerpoint/2010/main" val="35751364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7258" y="1065044"/>
            <a:ext cx="3501571" cy="5788568"/>
          </a:xfrm>
          <a:prstGeom prst="rect">
            <a:avLst/>
          </a:prstGeom>
        </p:spPr>
      </p:pic>
    </p:spTree>
    <p:extLst>
      <p:ext uri="{BB962C8B-B14F-4D97-AF65-F5344CB8AC3E}">
        <p14:creationId xmlns:p14="http://schemas.microsoft.com/office/powerpoint/2010/main" val="12457489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7258" y="1065044"/>
            <a:ext cx="3501571" cy="5788568"/>
          </a:xfrm>
          <a:prstGeom prst="rect">
            <a:avLst/>
          </a:prstGeom>
        </p:spPr>
      </p:pic>
    </p:spTree>
    <p:extLst>
      <p:ext uri="{BB962C8B-B14F-4D97-AF65-F5344CB8AC3E}">
        <p14:creationId xmlns:p14="http://schemas.microsoft.com/office/powerpoint/2010/main" val="4844072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7258" y="1065044"/>
            <a:ext cx="3501571" cy="5788568"/>
          </a:xfrm>
          <a:prstGeom prst="rect">
            <a:avLst/>
          </a:prstGeom>
        </p:spPr>
      </p:pic>
    </p:spTree>
    <p:extLst>
      <p:ext uri="{BB962C8B-B14F-4D97-AF65-F5344CB8AC3E}">
        <p14:creationId xmlns:p14="http://schemas.microsoft.com/office/powerpoint/2010/main" val="40512679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7258" y="1065044"/>
            <a:ext cx="3501571" cy="5788568"/>
          </a:xfrm>
          <a:prstGeom prst="rect">
            <a:avLst/>
          </a:prstGeom>
        </p:spPr>
      </p:pic>
    </p:spTree>
    <p:extLst>
      <p:ext uri="{BB962C8B-B14F-4D97-AF65-F5344CB8AC3E}">
        <p14:creationId xmlns:p14="http://schemas.microsoft.com/office/powerpoint/2010/main" val="24508126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258" y="1065044"/>
            <a:ext cx="3501571" cy="5788568"/>
          </a:xfrm>
          <a:prstGeom prst="rect">
            <a:avLst/>
          </a:prstGeom>
        </p:spPr>
      </p:pic>
    </p:spTree>
    <p:extLst>
      <p:ext uri="{BB962C8B-B14F-4D97-AF65-F5344CB8AC3E}">
        <p14:creationId xmlns:p14="http://schemas.microsoft.com/office/powerpoint/2010/main" val="38260987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7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258" y="1065044"/>
            <a:ext cx="3501571" cy="5788568"/>
          </a:xfrm>
          <a:prstGeom prst="rect">
            <a:avLst/>
          </a:prstGeom>
        </p:spPr>
      </p:pic>
    </p:spTree>
    <p:extLst>
      <p:ext uri="{BB962C8B-B14F-4D97-AF65-F5344CB8AC3E}">
        <p14:creationId xmlns:p14="http://schemas.microsoft.com/office/powerpoint/2010/main" val="20339087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258" y="1065044"/>
            <a:ext cx="3501571" cy="5788568"/>
          </a:xfrm>
          <a:prstGeom prst="rect">
            <a:avLst/>
          </a:prstGeom>
        </p:spPr>
      </p:pic>
    </p:spTree>
    <p:extLst>
      <p:ext uri="{BB962C8B-B14F-4D97-AF65-F5344CB8AC3E}">
        <p14:creationId xmlns:p14="http://schemas.microsoft.com/office/powerpoint/2010/main" val="41135315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9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258" y="1065044"/>
            <a:ext cx="3501571" cy="5788568"/>
          </a:xfrm>
          <a:prstGeom prst="rect">
            <a:avLst/>
          </a:prstGeom>
        </p:spPr>
      </p:pic>
    </p:spTree>
    <p:extLst>
      <p:ext uri="{BB962C8B-B14F-4D97-AF65-F5344CB8AC3E}">
        <p14:creationId xmlns:p14="http://schemas.microsoft.com/office/powerpoint/2010/main" val="2769491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0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7258" y="1065044"/>
            <a:ext cx="3501571" cy="5788568"/>
          </a:xfrm>
          <a:prstGeom prst="rect">
            <a:avLst/>
          </a:prstGeom>
        </p:spPr>
      </p:pic>
    </p:spTree>
    <p:extLst>
      <p:ext uri="{BB962C8B-B14F-4D97-AF65-F5344CB8AC3E}">
        <p14:creationId xmlns:p14="http://schemas.microsoft.com/office/powerpoint/2010/main" val="632661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1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258" y="1065044"/>
            <a:ext cx="3501571" cy="5788568"/>
          </a:xfrm>
          <a:prstGeom prst="rect">
            <a:avLst/>
          </a:prstGeom>
        </p:spPr>
      </p:pic>
    </p:spTree>
    <p:extLst>
      <p:ext uri="{BB962C8B-B14F-4D97-AF65-F5344CB8AC3E}">
        <p14:creationId xmlns:p14="http://schemas.microsoft.com/office/powerpoint/2010/main" val="32405395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2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t="-76"/>
          <a:stretch>
            <a:fillRect/>
          </a:stretch>
        </p:blipFill>
        <p:spPr>
          <a:xfrm>
            <a:off x="-7258" y="1065044"/>
            <a:ext cx="3501571" cy="5788568"/>
          </a:xfrm>
          <a:prstGeom prst="rect">
            <a:avLst/>
          </a:prstGeom>
        </p:spPr>
      </p:pic>
    </p:spTree>
    <p:extLst>
      <p:ext uri="{BB962C8B-B14F-4D97-AF65-F5344CB8AC3E}">
        <p14:creationId xmlns:p14="http://schemas.microsoft.com/office/powerpoint/2010/main" val="11332411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t="-76"/>
          <a:stretch>
            <a:fillRect/>
          </a:stretch>
        </p:blipFill>
        <p:spPr>
          <a:xfrm>
            <a:off x="-7258" y="1065044"/>
            <a:ext cx="3501571" cy="5788568"/>
          </a:xfrm>
          <a:prstGeom prst="rect">
            <a:avLst/>
          </a:prstGeom>
        </p:spPr>
      </p:pic>
    </p:spTree>
    <p:extLst>
      <p:ext uri="{BB962C8B-B14F-4D97-AF65-F5344CB8AC3E}">
        <p14:creationId xmlns:p14="http://schemas.microsoft.com/office/powerpoint/2010/main" val="41094021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4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t="-76"/>
          <a:stretch>
            <a:fillRect/>
          </a:stretch>
        </p:blipFill>
        <p:spPr>
          <a:xfrm>
            <a:off x="-7258" y="1065044"/>
            <a:ext cx="3501571" cy="5788568"/>
          </a:xfrm>
          <a:prstGeom prst="rect">
            <a:avLst/>
          </a:prstGeom>
        </p:spPr>
      </p:pic>
    </p:spTree>
    <p:extLst>
      <p:ext uri="{BB962C8B-B14F-4D97-AF65-F5344CB8AC3E}">
        <p14:creationId xmlns:p14="http://schemas.microsoft.com/office/powerpoint/2010/main" val="14578220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5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t="-76"/>
          <a:stretch>
            <a:fillRect/>
          </a:stretch>
        </p:blipFill>
        <p:spPr>
          <a:xfrm>
            <a:off x="-7258" y="1065044"/>
            <a:ext cx="3501571" cy="5788568"/>
          </a:xfrm>
          <a:prstGeom prst="rect">
            <a:avLst/>
          </a:prstGeom>
        </p:spPr>
      </p:pic>
    </p:spTree>
    <p:extLst>
      <p:ext uri="{BB962C8B-B14F-4D97-AF65-F5344CB8AC3E}">
        <p14:creationId xmlns:p14="http://schemas.microsoft.com/office/powerpoint/2010/main" val="29823122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6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t="-76"/>
          <a:stretch>
            <a:fillRect/>
          </a:stretch>
        </p:blipFill>
        <p:spPr>
          <a:xfrm>
            <a:off x="-7258" y="1065044"/>
            <a:ext cx="3501571" cy="5788568"/>
          </a:xfrm>
          <a:prstGeom prst="rect">
            <a:avLst/>
          </a:prstGeom>
        </p:spPr>
      </p:pic>
    </p:spTree>
    <p:extLst>
      <p:ext uri="{BB962C8B-B14F-4D97-AF65-F5344CB8AC3E}">
        <p14:creationId xmlns:p14="http://schemas.microsoft.com/office/powerpoint/2010/main" val="26578828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7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t="-76"/>
          <a:stretch>
            <a:fillRect/>
          </a:stretch>
        </p:blipFill>
        <p:spPr>
          <a:xfrm>
            <a:off x="-7258" y="1065044"/>
            <a:ext cx="3501571" cy="5788568"/>
          </a:xfrm>
          <a:prstGeom prst="rect">
            <a:avLst/>
          </a:prstGeom>
        </p:spPr>
      </p:pic>
    </p:spTree>
    <p:extLst>
      <p:ext uri="{BB962C8B-B14F-4D97-AF65-F5344CB8AC3E}">
        <p14:creationId xmlns:p14="http://schemas.microsoft.com/office/powerpoint/2010/main" val="21836159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8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t="-76"/>
          <a:stretch>
            <a:fillRect/>
          </a:stretch>
        </p:blipFill>
        <p:spPr>
          <a:xfrm>
            <a:off x="-7258" y="1065044"/>
            <a:ext cx="3501571" cy="5788568"/>
          </a:xfrm>
          <a:prstGeom prst="rect">
            <a:avLst/>
          </a:prstGeom>
        </p:spPr>
      </p:pic>
    </p:spTree>
    <p:extLst>
      <p:ext uri="{BB962C8B-B14F-4D97-AF65-F5344CB8AC3E}">
        <p14:creationId xmlns:p14="http://schemas.microsoft.com/office/powerpoint/2010/main" val="14006404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9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t="-76"/>
          <a:stretch>
            <a:fillRect/>
          </a:stretch>
        </p:blipFill>
        <p:spPr>
          <a:xfrm>
            <a:off x="-7258" y="1065044"/>
            <a:ext cx="3501571" cy="5788568"/>
          </a:xfrm>
          <a:prstGeom prst="rect">
            <a:avLst/>
          </a:prstGeom>
        </p:spPr>
      </p:pic>
    </p:spTree>
    <p:extLst>
      <p:ext uri="{BB962C8B-B14F-4D97-AF65-F5344CB8AC3E}">
        <p14:creationId xmlns:p14="http://schemas.microsoft.com/office/powerpoint/2010/main" val="12188331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0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l="-209" t="-76"/>
          <a:stretch>
            <a:fillRect/>
          </a:stretch>
        </p:blipFill>
        <p:spPr>
          <a:xfrm>
            <a:off x="-7258" y="1065044"/>
            <a:ext cx="3501571" cy="5788568"/>
          </a:xfrm>
          <a:prstGeom prst="rect">
            <a:avLst/>
          </a:prstGeom>
        </p:spPr>
      </p:pic>
    </p:spTree>
    <p:extLst>
      <p:ext uri="{BB962C8B-B14F-4D97-AF65-F5344CB8AC3E}">
        <p14:creationId xmlns:p14="http://schemas.microsoft.com/office/powerpoint/2010/main" val="104860354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1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258" y="1065044"/>
            <a:ext cx="3501571" cy="5788568"/>
          </a:xfrm>
          <a:prstGeom prst="rect">
            <a:avLst/>
          </a:prstGeom>
        </p:spPr>
      </p:pic>
    </p:spTree>
    <p:extLst>
      <p:ext uri="{BB962C8B-B14F-4D97-AF65-F5344CB8AC3E}">
        <p14:creationId xmlns:p14="http://schemas.microsoft.com/office/powerpoint/2010/main" val="7462417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2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258" y="1065044"/>
            <a:ext cx="3501571" cy="5788568"/>
          </a:xfrm>
          <a:prstGeom prst="rect">
            <a:avLst/>
          </a:prstGeom>
        </p:spPr>
      </p:pic>
    </p:spTree>
    <p:extLst>
      <p:ext uri="{BB962C8B-B14F-4D97-AF65-F5344CB8AC3E}">
        <p14:creationId xmlns:p14="http://schemas.microsoft.com/office/powerpoint/2010/main" val="35056725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3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t="-76"/>
          <a:stretch>
            <a:fillRect/>
          </a:stretch>
        </p:blipFill>
        <p:spPr>
          <a:xfrm>
            <a:off x="-7258" y="1065044"/>
            <a:ext cx="3501571" cy="5788568"/>
          </a:xfrm>
          <a:prstGeom prst="rect">
            <a:avLst/>
          </a:prstGeom>
        </p:spPr>
      </p:pic>
    </p:spTree>
    <p:extLst>
      <p:ext uri="{BB962C8B-B14F-4D97-AF65-F5344CB8AC3E}">
        <p14:creationId xmlns:p14="http://schemas.microsoft.com/office/powerpoint/2010/main" val="26000119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4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258" y="1065044"/>
            <a:ext cx="3501571" cy="5788568"/>
          </a:xfrm>
          <a:prstGeom prst="rect">
            <a:avLst/>
          </a:prstGeom>
        </p:spPr>
      </p:pic>
    </p:spTree>
    <p:extLst>
      <p:ext uri="{BB962C8B-B14F-4D97-AF65-F5344CB8AC3E}">
        <p14:creationId xmlns:p14="http://schemas.microsoft.com/office/powerpoint/2010/main" val="8080663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5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t="-76"/>
          <a:stretch>
            <a:fillRect/>
          </a:stretch>
        </p:blipFill>
        <p:spPr>
          <a:xfrm>
            <a:off x="-7258" y="1065044"/>
            <a:ext cx="3501571" cy="5788568"/>
          </a:xfrm>
          <a:prstGeom prst="rect">
            <a:avLst/>
          </a:prstGeom>
        </p:spPr>
      </p:pic>
    </p:spTree>
    <p:extLst>
      <p:ext uri="{BB962C8B-B14F-4D97-AF65-F5344CB8AC3E}">
        <p14:creationId xmlns:p14="http://schemas.microsoft.com/office/powerpoint/2010/main" val="25192596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6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258" y="1065044"/>
            <a:ext cx="3501571" cy="5788568"/>
          </a:xfrm>
          <a:prstGeom prst="rect">
            <a:avLst/>
          </a:prstGeom>
        </p:spPr>
      </p:pic>
    </p:spTree>
    <p:extLst>
      <p:ext uri="{BB962C8B-B14F-4D97-AF65-F5344CB8AC3E}">
        <p14:creationId xmlns:p14="http://schemas.microsoft.com/office/powerpoint/2010/main" val="29640038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7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t="-76"/>
          <a:stretch>
            <a:fillRect/>
          </a:stretch>
        </p:blipFill>
        <p:spPr>
          <a:xfrm>
            <a:off x="-7258" y="1065044"/>
            <a:ext cx="3501571" cy="5788568"/>
          </a:xfrm>
          <a:prstGeom prst="rect">
            <a:avLst/>
          </a:prstGeom>
        </p:spPr>
      </p:pic>
    </p:spTree>
    <p:extLst>
      <p:ext uri="{BB962C8B-B14F-4D97-AF65-F5344CB8AC3E}">
        <p14:creationId xmlns:p14="http://schemas.microsoft.com/office/powerpoint/2010/main" val="62838377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8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258" y="1065044"/>
            <a:ext cx="3501571" cy="5788568"/>
          </a:xfrm>
          <a:prstGeom prst="rect">
            <a:avLst/>
          </a:prstGeom>
        </p:spPr>
      </p:pic>
    </p:spTree>
    <p:extLst>
      <p:ext uri="{BB962C8B-B14F-4D97-AF65-F5344CB8AC3E}">
        <p14:creationId xmlns:p14="http://schemas.microsoft.com/office/powerpoint/2010/main" val="36632256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9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t="-76"/>
          <a:stretch>
            <a:fillRect/>
          </a:stretch>
        </p:blipFill>
        <p:spPr>
          <a:xfrm>
            <a:off x="-7258" y="1065044"/>
            <a:ext cx="3501571" cy="5788568"/>
          </a:xfrm>
          <a:prstGeom prst="rect">
            <a:avLst/>
          </a:prstGeom>
        </p:spPr>
      </p:pic>
    </p:spTree>
    <p:extLst>
      <p:ext uri="{BB962C8B-B14F-4D97-AF65-F5344CB8AC3E}">
        <p14:creationId xmlns:p14="http://schemas.microsoft.com/office/powerpoint/2010/main" val="41661112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0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t="-76"/>
          <a:stretch>
            <a:fillRect/>
          </a:stretch>
        </p:blipFill>
        <p:spPr>
          <a:xfrm>
            <a:off x="-7258" y="1065044"/>
            <a:ext cx="3501571" cy="5788568"/>
          </a:xfrm>
          <a:prstGeom prst="rect">
            <a:avLst/>
          </a:prstGeom>
        </p:spPr>
      </p:pic>
    </p:spTree>
    <p:extLst>
      <p:ext uri="{BB962C8B-B14F-4D97-AF65-F5344CB8AC3E}">
        <p14:creationId xmlns:p14="http://schemas.microsoft.com/office/powerpoint/2010/main" val="213771518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1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258" y="1065044"/>
            <a:ext cx="3501571" cy="5788568"/>
          </a:xfrm>
          <a:prstGeom prst="rect">
            <a:avLst/>
          </a:prstGeom>
        </p:spPr>
      </p:pic>
    </p:spTree>
    <p:extLst>
      <p:ext uri="{BB962C8B-B14F-4D97-AF65-F5344CB8AC3E}">
        <p14:creationId xmlns:p14="http://schemas.microsoft.com/office/powerpoint/2010/main" val="30506944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2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258" y="1065044"/>
            <a:ext cx="3501571" cy="5788568"/>
          </a:xfrm>
          <a:prstGeom prst="rect">
            <a:avLst/>
          </a:prstGeom>
        </p:spPr>
      </p:pic>
    </p:spTree>
    <p:extLst>
      <p:ext uri="{BB962C8B-B14F-4D97-AF65-F5344CB8AC3E}">
        <p14:creationId xmlns:p14="http://schemas.microsoft.com/office/powerpoint/2010/main" val="4371262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3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258" y="1065044"/>
            <a:ext cx="3501571" cy="5788568"/>
          </a:xfrm>
          <a:prstGeom prst="rect">
            <a:avLst/>
          </a:prstGeom>
        </p:spPr>
      </p:pic>
    </p:spTree>
    <p:extLst>
      <p:ext uri="{BB962C8B-B14F-4D97-AF65-F5344CB8AC3E}">
        <p14:creationId xmlns:p14="http://schemas.microsoft.com/office/powerpoint/2010/main" val="50576973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4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t="-76"/>
          <a:stretch>
            <a:fillRect/>
          </a:stretch>
        </p:blipFill>
        <p:spPr>
          <a:xfrm>
            <a:off x="-7258" y="1065044"/>
            <a:ext cx="3501571" cy="5788568"/>
          </a:xfrm>
          <a:prstGeom prst="rect">
            <a:avLst/>
          </a:prstGeom>
        </p:spPr>
      </p:pic>
    </p:spTree>
    <p:extLst>
      <p:ext uri="{BB962C8B-B14F-4D97-AF65-F5344CB8AC3E}">
        <p14:creationId xmlns:p14="http://schemas.microsoft.com/office/powerpoint/2010/main" val="3862384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5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l="-209" t="-76"/>
          <a:stretch>
            <a:fillRect/>
          </a:stretch>
        </p:blipFill>
        <p:spPr>
          <a:xfrm>
            <a:off x="-7258" y="1065044"/>
            <a:ext cx="3501571" cy="5788568"/>
          </a:xfrm>
          <a:prstGeom prst="rect">
            <a:avLst/>
          </a:prstGeom>
        </p:spPr>
      </p:pic>
    </p:spTree>
    <p:extLst>
      <p:ext uri="{BB962C8B-B14F-4D97-AF65-F5344CB8AC3E}">
        <p14:creationId xmlns:p14="http://schemas.microsoft.com/office/powerpoint/2010/main" val="42788563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6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258" y="1065044"/>
            <a:ext cx="3501571" cy="5788568"/>
          </a:xfrm>
          <a:prstGeom prst="rect">
            <a:avLst/>
          </a:prstGeom>
        </p:spPr>
      </p:pic>
    </p:spTree>
    <p:extLst>
      <p:ext uri="{BB962C8B-B14F-4D97-AF65-F5344CB8AC3E}">
        <p14:creationId xmlns:p14="http://schemas.microsoft.com/office/powerpoint/2010/main" val="10031426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7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258" y="1065044"/>
            <a:ext cx="3501571" cy="5788568"/>
          </a:xfrm>
          <a:prstGeom prst="rect">
            <a:avLst/>
          </a:prstGeom>
        </p:spPr>
      </p:pic>
    </p:spTree>
    <p:extLst>
      <p:ext uri="{BB962C8B-B14F-4D97-AF65-F5344CB8AC3E}">
        <p14:creationId xmlns:p14="http://schemas.microsoft.com/office/powerpoint/2010/main" val="25603180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8_Title or Section Slide 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9" name="Subtitle 2">
            <a:extLst>
              <a:ext uri="{FF2B5EF4-FFF2-40B4-BE49-F238E27FC236}">
                <a16:creationId xmlns:a16="http://schemas.microsoft.com/office/drawing/2014/main" id="{76A94E42-8527-9654-9476-5029337B3BF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12" name="Picture 11">
            <a:extLst>
              <a:ext uri="{FF2B5EF4-FFF2-40B4-BE49-F238E27FC236}">
                <a16:creationId xmlns:a16="http://schemas.microsoft.com/office/drawing/2014/main" id="{84090F1D-1FC7-8831-CD49-269395ABFC3E}"/>
              </a:ext>
            </a:extLst>
          </p:cNvPr>
          <p:cNvPicPr>
            <a:picLocks noChangeAspect="1"/>
          </p:cNvPicPr>
          <p:nvPr userDrawn="1"/>
        </p:nvPicPr>
        <p:blipFill>
          <a:blip r:embed="rId2" cstate="email">
            <a:extLst>
              <a:ext uri="{28A0092B-C50C-407E-A947-70E740481C1C}">
                <a14:useLocalDpi xmlns:a14="http://schemas.microsoft.com/office/drawing/2010/main"/>
              </a:ext>
            </a:extLst>
          </a:blip>
          <a:srcRect t="-76"/>
          <a:stretch>
            <a:fillRect/>
          </a:stretch>
        </p:blipFill>
        <p:spPr>
          <a:xfrm>
            <a:off x="-7258" y="1065044"/>
            <a:ext cx="3501571" cy="5788568"/>
          </a:xfrm>
          <a:prstGeom prst="rect">
            <a:avLst/>
          </a:prstGeom>
        </p:spPr>
      </p:pic>
    </p:spTree>
    <p:extLst>
      <p:ext uri="{BB962C8B-B14F-4D97-AF65-F5344CB8AC3E}">
        <p14:creationId xmlns:p14="http://schemas.microsoft.com/office/powerpoint/2010/main" val="20244068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or Section Slide 2">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3" name="Picture 2">
            <a:extLst>
              <a:ext uri="{FF2B5EF4-FFF2-40B4-BE49-F238E27FC236}">
                <a16:creationId xmlns:a16="http://schemas.microsoft.com/office/drawing/2014/main" id="{528552A3-3379-CCDE-EE52-05FC0816EAF2}"/>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4420"/>
            <a:ext cx="3492500" cy="5783580"/>
          </a:xfrm>
          <a:prstGeom prst="rect">
            <a:avLst/>
          </a:prstGeom>
        </p:spPr>
      </p:pic>
      <p:sp>
        <p:nvSpPr>
          <p:cNvPr id="2" name="Subtitle 2">
            <a:extLst>
              <a:ext uri="{FF2B5EF4-FFF2-40B4-BE49-F238E27FC236}">
                <a16:creationId xmlns:a16="http://schemas.microsoft.com/office/drawing/2014/main" id="{82A12748-A492-205C-FFFC-87067BD41842}"/>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37672273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or Section Slide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247D1D-7933-3AD8-F566-20644C7706D1}"/>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4420"/>
            <a:ext cx="3492500" cy="5783580"/>
          </a:xfrm>
          <a:prstGeom prst="rect">
            <a:avLst/>
          </a:prstGeom>
        </p:spPr>
      </p:pic>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2" name="Subtitle 2">
            <a:extLst>
              <a:ext uri="{FF2B5EF4-FFF2-40B4-BE49-F238E27FC236}">
                <a16:creationId xmlns:a16="http://schemas.microsoft.com/office/drawing/2014/main" id="{7ECEEA3E-0937-2018-E4C5-A78F726C51EC}"/>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32584128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r Section Slide 4">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2" name="Picture 1">
            <a:extLst>
              <a:ext uri="{FF2B5EF4-FFF2-40B4-BE49-F238E27FC236}">
                <a16:creationId xmlns:a16="http://schemas.microsoft.com/office/drawing/2014/main" id="{80709501-CF9B-7178-85C4-EAD6D6663BEA}"/>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69340"/>
            <a:ext cx="3492500" cy="5788660"/>
          </a:xfrm>
          <a:prstGeom prst="rect">
            <a:avLst/>
          </a:prstGeom>
        </p:spPr>
      </p:pic>
      <p:sp>
        <p:nvSpPr>
          <p:cNvPr id="3" name="Subtitle 2">
            <a:extLst>
              <a:ext uri="{FF2B5EF4-FFF2-40B4-BE49-F238E27FC236}">
                <a16:creationId xmlns:a16="http://schemas.microsoft.com/office/drawing/2014/main" id="{FA6E865C-E2B8-56D4-50A2-69722E8FC897}"/>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25399194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or Section Slide 5">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2" name="Subtitle 2">
            <a:extLst>
              <a:ext uri="{FF2B5EF4-FFF2-40B4-BE49-F238E27FC236}">
                <a16:creationId xmlns:a16="http://schemas.microsoft.com/office/drawing/2014/main" id="{F294A2C7-F225-B673-3325-D446459E719B}"/>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4" name="Picture 3">
            <a:extLst>
              <a:ext uri="{FF2B5EF4-FFF2-40B4-BE49-F238E27FC236}">
                <a16:creationId xmlns:a16="http://schemas.microsoft.com/office/drawing/2014/main" id="{9F04531A-FED9-5C7C-FEF0-0F5DAB36DF53}"/>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4512"/>
            <a:ext cx="3492500" cy="5783488"/>
          </a:xfrm>
          <a:prstGeom prst="rect">
            <a:avLst/>
          </a:prstGeom>
        </p:spPr>
      </p:pic>
    </p:spTree>
    <p:extLst>
      <p:ext uri="{BB962C8B-B14F-4D97-AF65-F5344CB8AC3E}">
        <p14:creationId xmlns:p14="http://schemas.microsoft.com/office/powerpoint/2010/main" val="183327376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or Section Slide 6">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2" name="Picture 1">
            <a:extLst>
              <a:ext uri="{FF2B5EF4-FFF2-40B4-BE49-F238E27FC236}">
                <a16:creationId xmlns:a16="http://schemas.microsoft.com/office/drawing/2014/main" id="{08357CA1-983B-2F9E-CA78-0F80E53A103A}"/>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4513"/>
            <a:ext cx="3492500" cy="5778500"/>
          </a:xfrm>
          <a:prstGeom prst="rect">
            <a:avLst/>
          </a:prstGeom>
        </p:spPr>
      </p:pic>
      <p:sp>
        <p:nvSpPr>
          <p:cNvPr id="3" name="Subtitle 2">
            <a:extLst>
              <a:ext uri="{FF2B5EF4-FFF2-40B4-BE49-F238E27FC236}">
                <a16:creationId xmlns:a16="http://schemas.microsoft.com/office/drawing/2014/main" id="{74381BB6-84E2-18F6-DD6E-4880EE5A42C1}"/>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38724134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or Section Slide 7">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2" name="Picture 1">
            <a:extLst>
              <a:ext uri="{FF2B5EF4-FFF2-40B4-BE49-F238E27FC236}">
                <a16:creationId xmlns:a16="http://schemas.microsoft.com/office/drawing/2014/main" id="{FBF87BF7-3CD8-D612-C80C-48E700FF777B}"/>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4513"/>
            <a:ext cx="3492500" cy="5778500"/>
          </a:xfrm>
          <a:prstGeom prst="rect">
            <a:avLst/>
          </a:prstGeom>
        </p:spPr>
      </p:pic>
      <p:sp>
        <p:nvSpPr>
          <p:cNvPr id="3" name="Subtitle 2">
            <a:extLst>
              <a:ext uri="{FF2B5EF4-FFF2-40B4-BE49-F238E27FC236}">
                <a16:creationId xmlns:a16="http://schemas.microsoft.com/office/drawing/2014/main" id="{54F0AF47-DA39-40E6-C11E-5573FA7939FA}"/>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53391591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or Section Slide 8">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3" name="Picture 2">
            <a:extLst>
              <a:ext uri="{FF2B5EF4-FFF2-40B4-BE49-F238E27FC236}">
                <a16:creationId xmlns:a16="http://schemas.microsoft.com/office/drawing/2014/main" id="{5220FA71-C548-4488-E118-76C51EA6C2AB}"/>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4420"/>
            <a:ext cx="3492500" cy="5783580"/>
          </a:xfrm>
          <a:prstGeom prst="rect">
            <a:avLst/>
          </a:prstGeom>
        </p:spPr>
      </p:pic>
      <p:sp>
        <p:nvSpPr>
          <p:cNvPr id="2" name="Subtitle 2">
            <a:extLst>
              <a:ext uri="{FF2B5EF4-FFF2-40B4-BE49-F238E27FC236}">
                <a16:creationId xmlns:a16="http://schemas.microsoft.com/office/drawing/2014/main" id="{C270DA4B-B4FC-B7C6-11A9-6CE80C136712}"/>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125567395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or Section Slide 9">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4" name="Picture 3">
            <a:extLst>
              <a:ext uri="{FF2B5EF4-FFF2-40B4-BE49-F238E27FC236}">
                <a16:creationId xmlns:a16="http://schemas.microsoft.com/office/drawing/2014/main" id="{D0583283-CA90-01E2-9EB3-22922D648D52}"/>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69081"/>
            <a:ext cx="3492500" cy="5788919"/>
          </a:xfrm>
          <a:prstGeom prst="rect">
            <a:avLst/>
          </a:prstGeom>
        </p:spPr>
      </p:pic>
      <p:sp>
        <p:nvSpPr>
          <p:cNvPr id="5" name="Subtitle 2">
            <a:extLst>
              <a:ext uri="{FF2B5EF4-FFF2-40B4-BE49-F238E27FC236}">
                <a16:creationId xmlns:a16="http://schemas.microsoft.com/office/drawing/2014/main" id="{69AA457C-37E4-6C9D-9685-D92FA78AACF6}"/>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390736176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or Section Slide 10">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4" name="Picture 3">
            <a:extLst>
              <a:ext uri="{FF2B5EF4-FFF2-40B4-BE49-F238E27FC236}">
                <a16:creationId xmlns:a16="http://schemas.microsoft.com/office/drawing/2014/main" id="{89DA370F-03F9-9CB4-19C9-D07A9FF2BB7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4420"/>
            <a:ext cx="3492500" cy="5783580"/>
          </a:xfrm>
          <a:prstGeom prst="rect">
            <a:avLst/>
          </a:prstGeom>
        </p:spPr>
      </p:pic>
      <p:sp>
        <p:nvSpPr>
          <p:cNvPr id="2" name="Subtitle 2">
            <a:extLst>
              <a:ext uri="{FF2B5EF4-FFF2-40B4-BE49-F238E27FC236}">
                <a16:creationId xmlns:a16="http://schemas.microsoft.com/office/drawing/2014/main" id="{67AB2B9A-E525-128E-3607-CB634D6DD904}"/>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9840496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or Section Slide 1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2" name="Picture 1">
            <a:extLst>
              <a:ext uri="{FF2B5EF4-FFF2-40B4-BE49-F238E27FC236}">
                <a16:creationId xmlns:a16="http://schemas.microsoft.com/office/drawing/2014/main" id="{C01C4CDE-9CD8-EB5F-76F5-538F4AAC4DD7}"/>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5124"/>
            <a:ext cx="3492500" cy="5782876"/>
          </a:xfrm>
          <a:prstGeom prst="rect">
            <a:avLst/>
          </a:prstGeom>
        </p:spPr>
      </p:pic>
      <p:sp>
        <p:nvSpPr>
          <p:cNvPr id="3" name="Subtitle 2">
            <a:extLst>
              <a:ext uri="{FF2B5EF4-FFF2-40B4-BE49-F238E27FC236}">
                <a16:creationId xmlns:a16="http://schemas.microsoft.com/office/drawing/2014/main" id="{A75DFEE5-C2C9-8475-B300-2705D6505414}"/>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26101462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or Section Slide 12">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4" name="Picture 3">
            <a:extLst>
              <a:ext uri="{FF2B5EF4-FFF2-40B4-BE49-F238E27FC236}">
                <a16:creationId xmlns:a16="http://schemas.microsoft.com/office/drawing/2014/main" id="{BFDCDB7E-DBFD-A01C-DEFB-2EBAC7CFDA02}"/>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4420"/>
            <a:ext cx="3492500" cy="5783580"/>
          </a:xfrm>
          <a:prstGeom prst="rect">
            <a:avLst/>
          </a:prstGeom>
        </p:spPr>
      </p:pic>
      <p:sp>
        <p:nvSpPr>
          <p:cNvPr id="2" name="Subtitle 2">
            <a:extLst>
              <a:ext uri="{FF2B5EF4-FFF2-40B4-BE49-F238E27FC236}">
                <a16:creationId xmlns:a16="http://schemas.microsoft.com/office/drawing/2014/main" id="{2B9271E2-C3B8-83C8-9CA0-FFACAAA3A435}"/>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180297725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or Section Slide 1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2" name="Picture 1">
            <a:extLst>
              <a:ext uri="{FF2B5EF4-FFF2-40B4-BE49-F238E27FC236}">
                <a16:creationId xmlns:a16="http://schemas.microsoft.com/office/drawing/2014/main" id="{9BDA9EC0-1328-B391-379C-195869B0C444}"/>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4583"/>
            <a:ext cx="3495472" cy="5783417"/>
          </a:xfrm>
          <a:prstGeom prst="rect">
            <a:avLst/>
          </a:prstGeom>
        </p:spPr>
      </p:pic>
      <p:sp>
        <p:nvSpPr>
          <p:cNvPr id="3" name="Subtitle 2">
            <a:extLst>
              <a:ext uri="{FF2B5EF4-FFF2-40B4-BE49-F238E27FC236}">
                <a16:creationId xmlns:a16="http://schemas.microsoft.com/office/drawing/2014/main" id="{637AB8ED-9E10-782C-2335-956E8AED2575}"/>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402269409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or Section Slide 14">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2" name="Picture 1">
            <a:extLst>
              <a:ext uri="{FF2B5EF4-FFF2-40B4-BE49-F238E27FC236}">
                <a16:creationId xmlns:a16="http://schemas.microsoft.com/office/drawing/2014/main" id="{06860D27-EE73-2617-4DC9-B1191154D4FD}"/>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4513"/>
            <a:ext cx="3492500" cy="5778500"/>
          </a:xfrm>
          <a:prstGeom prst="rect">
            <a:avLst/>
          </a:prstGeom>
        </p:spPr>
      </p:pic>
      <p:sp>
        <p:nvSpPr>
          <p:cNvPr id="3" name="Subtitle 2">
            <a:extLst>
              <a:ext uri="{FF2B5EF4-FFF2-40B4-BE49-F238E27FC236}">
                <a16:creationId xmlns:a16="http://schemas.microsoft.com/office/drawing/2014/main" id="{D62619F5-A08C-D73B-2615-2272C8702D2B}"/>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18250811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or Section Slide 15">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3" name="Subtitle 2">
            <a:extLst>
              <a:ext uri="{FF2B5EF4-FFF2-40B4-BE49-F238E27FC236}">
                <a16:creationId xmlns:a16="http://schemas.microsoft.com/office/drawing/2014/main" id="{D62619F5-A08C-D73B-2615-2272C8702D2B}"/>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5" name="Picture 4">
            <a:extLst>
              <a:ext uri="{FF2B5EF4-FFF2-40B4-BE49-F238E27FC236}">
                <a16:creationId xmlns:a16="http://schemas.microsoft.com/office/drawing/2014/main" id="{DDE758F8-ABC3-8E34-F34D-359885C7D6FD}"/>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3888"/>
            <a:ext cx="3492500" cy="5784112"/>
          </a:xfrm>
          <a:prstGeom prst="rect">
            <a:avLst/>
          </a:prstGeom>
        </p:spPr>
      </p:pic>
    </p:spTree>
    <p:extLst>
      <p:ext uri="{BB962C8B-B14F-4D97-AF65-F5344CB8AC3E}">
        <p14:creationId xmlns:p14="http://schemas.microsoft.com/office/powerpoint/2010/main" val="252131168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or Section Slide 16">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3" name="Subtitle 2">
            <a:extLst>
              <a:ext uri="{FF2B5EF4-FFF2-40B4-BE49-F238E27FC236}">
                <a16:creationId xmlns:a16="http://schemas.microsoft.com/office/drawing/2014/main" id="{D62619F5-A08C-D73B-2615-2272C8702D2B}"/>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4" name="Picture 3">
            <a:extLst>
              <a:ext uri="{FF2B5EF4-FFF2-40B4-BE49-F238E27FC236}">
                <a16:creationId xmlns:a16="http://schemas.microsoft.com/office/drawing/2014/main" id="{E62CC11E-DBDA-160A-67F6-0B3E3320A8D3}"/>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1264"/>
            <a:ext cx="3492500" cy="5786736"/>
          </a:xfrm>
          <a:prstGeom prst="rect">
            <a:avLst/>
          </a:prstGeom>
        </p:spPr>
      </p:pic>
    </p:spTree>
    <p:extLst>
      <p:ext uri="{BB962C8B-B14F-4D97-AF65-F5344CB8AC3E}">
        <p14:creationId xmlns:p14="http://schemas.microsoft.com/office/powerpoint/2010/main" val="185402763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or Section Slide 17">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3" name="Picture 2">
            <a:extLst>
              <a:ext uri="{FF2B5EF4-FFF2-40B4-BE49-F238E27FC236}">
                <a16:creationId xmlns:a16="http://schemas.microsoft.com/office/drawing/2014/main" id="{65CA88A5-CBAE-2779-3160-4FB00CEA7F96}"/>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1150"/>
            <a:ext cx="3492500" cy="5786850"/>
          </a:xfrm>
          <a:prstGeom prst="rect">
            <a:avLst/>
          </a:prstGeom>
        </p:spPr>
      </p:pic>
      <p:sp>
        <p:nvSpPr>
          <p:cNvPr id="5" name="Subtitle 2">
            <a:extLst>
              <a:ext uri="{FF2B5EF4-FFF2-40B4-BE49-F238E27FC236}">
                <a16:creationId xmlns:a16="http://schemas.microsoft.com/office/drawing/2014/main" id="{0E3AFB6D-90C5-9823-64F8-3614721105B7}"/>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338429379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or Section Slide 18">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2" name="Subtitle 2">
            <a:extLst>
              <a:ext uri="{FF2B5EF4-FFF2-40B4-BE49-F238E27FC236}">
                <a16:creationId xmlns:a16="http://schemas.microsoft.com/office/drawing/2014/main" id="{1E9DC535-60E4-E26D-401F-C84A69714A1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4" name="Picture 3">
            <a:extLst>
              <a:ext uri="{FF2B5EF4-FFF2-40B4-BE49-F238E27FC236}">
                <a16:creationId xmlns:a16="http://schemas.microsoft.com/office/drawing/2014/main" id="{D0C1BF7D-C5C9-8B76-42FC-2B3F0777486D}"/>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1033"/>
            <a:ext cx="3492500" cy="5786967"/>
          </a:xfrm>
          <a:prstGeom prst="rect">
            <a:avLst/>
          </a:prstGeom>
        </p:spPr>
      </p:pic>
    </p:spTree>
    <p:extLst>
      <p:ext uri="{BB962C8B-B14F-4D97-AF65-F5344CB8AC3E}">
        <p14:creationId xmlns:p14="http://schemas.microsoft.com/office/powerpoint/2010/main" val="247024323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or Section Slide 19">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2" name="Subtitle 2">
            <a:extLst>
              <a:ext uri="{FF2B5EF4-FFF2-40B4-BE49-F238E27FC236}">
                <a16:creationId xmlns:a16="http://schemas.microsoft.com/office/drawing/2014/main" id="{1E9DC535-60E4-E26D-401F-C84A69714A1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5" name="Picture 4">
            <a:extLst>
              <a:ext uri="{FF2B5EF4-FFF2-40B4-BE49-F238E27FC236}">
                <a16:creationId xmlns:a16="http://schemas.microsoft.com/office/drawing/2014/main" id="{250C96DE-26C0-63CE-AC83-5B6F8736A3D0}"/>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1824"/>
            <a:ext cx="3492500" cy="5786175"/>
          </a:xfrm>
          <a:prstGeom prst="rect">
            <a:avLst/>
          </a:prstGeom>
        </p:spPr>
      </p:pic>
    </p:spTree>
    <p:extLst>
      <p:ext uri="{BB962C8B-B14F-4D97-AF65-F5344CB8AC3E}">
        <p14:creationId xmlns:p14="http://schemas.microsoft.com/office/powerpoint/2010/main" val="278031852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or Section Slide 20">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6" name="Picture 5">
            <a:extLst>
              <a:ext uri="{FF2B5EF4-FFF2-40B4-BE49-F238E27FC236}">
                <a16:creationId xmlns:a16="http://schemas.microsoft.com/office/drawing/2014/main" id="{A26E8D15-90DB-EB8C-DC7F-44930508B591}"/>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4420"/>
            <a:ext cx="3492500" cy="5783580"/>
          </a:xfrm>
          <a:prstGeom prst="rect">
            <a:avLst/>
          </a:prstGeom>
        </p:spPr>
      </p:pic>
      <p:sp>
        <p:nvSpPr>
          <p:cNvPr id="2" name="Subtitle 2">
            <a:extLst>
              <a:ext uri="{FF2B5EF4-FFF2-40B4-BE49-F238E27FC236}">
                <a16:creationId xmlns:a16="http://schemas.microsoft.com/office/drawing/2014/main" id="{99B79FD3-F512-D90F-23C7-0D99E135F157}"/>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216599671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or Section Slide 2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2" name="Picture 1">
            <a:extLst>
              <a:ext uri="{FF2B5EF4-FFF2-40B4-BE49-F238E27FC236}">
                <a16:creationId xmlns:a16="http://schemas.microsoft.com/office/drawing/2014/main" id="{D6A74759-ACBF-5641-C9E8-AD54E8F26091}"/>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9500"/>
            <a:ext cx="3492500" cy="5778500"/>
          </a:xfrm>
          <a:prstGeom prst="rect">
            <a:avLst/>
          </a:prstGeom>
        </p:spPr>
      </p:pic>
      <p:sp>
        <p:nvSpPr>
          <p:cNvPr id="3" name="Subtitle 2">
            <a:extLst>
              <a:ext uri="{FF2B5EF4-FFF2-40B4-BE49-F238E27FC236}">
                <a16:creationId xmlns:a16="http://schemas.microsoft.com/office/drawing/2014/main" id="{8C13A39A-2C84-D5CF-027E-8BDBBA9ABA15}"/>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42719355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or Section Slide 2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EE4B72-974A-5B2E-FB44-B4A94C1DFB9B}"/>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1033"/>
            <a:ext cx="3492500" cy="5781887"/>
          </a:xfrm>
          <a:prstGeom prst="rect">
            <a:avLst/>
          </a:prstGeom>
        </p:spPr>
      </p:pic>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2" name="Subtitle 2">
            <a:extLst>
              <a:ext uri="{FF2B5EF4-FFF2-40B4-BE49-F238E27FC236}">
                <a16:creationId xmlns:a16="http://schemas.microsoft.com/office/drawing/2014/main" id="{1E9DC535-60E4-E26D-401F-C84A69714A1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297054839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or Section Slide 2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2" name="Subtitle 2">
            <a:extLst>
              <a:ext uri="{FF2B5EF4-FFF2-40B4-BE49-F238E27FC236}">
                <a16:creationId xmlns:a16="http://schemas.microsoft.com/office/drawing/2014/main" id="{1E9DC535-60E4-E26D-401F-C84A69714A1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5" name="Picture 4">
            <a:extLst>
              <a:ext uri="{FF2B5EF4-FFF2-40B4-BE49-F238E27FC236}">
                <a16:creationId xmlns:a16="http://schemas.microsoft.com/office/drawing/2014/main" id="{597CCF5D-BBAC-D09B-4A23-928435F20B2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073273"/>
            <a:ext cx="3492500" cy="5784727"/>
          </a:xfrm>
          <a:prstGeom prst="rect">
            <a:avLst/>
          </a:prstGeom>
        </p:spPr>
      </p:pic>
    </p:spTree>
    <p:extLst>
      <p:ext uri="{BB962C8B-B14F-4D97-AF65-F5344CB8AC3E}">
        <p14:creationId xmlns:p14="http://schemas.microsoft.com/office/powerpoint/2010/main" val="51410943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r Section Slide 24">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2" name="Subtitle 2">
            <a:extLst>
              <a:ext uri="{FF2B5EF4-FFF2-40B4-BE49-F238E27FC236}">
                <a16:creationId xmlns:a16="http://schemas.microsoft.com/office/drawing/2014/main" id="{1E9DC535-60E4-E26D-401F-C84A69714A1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5" name="Picture 4">
            <a:extLst>
              <a:ext uri="{FF2B5EF4-FFF2-40B4-BE49-F238E27FC236}">
                <a16:creationId xmlns:a16="http://schemas.microsoft.com/office/drawing/2014/main" id="{BA9AD663-FD93-7634-2422-AF236A6960D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072529"/>
            <a:ext cx="3492500" cy="5785471"/>
          </a:xfrm>
          <a:prstGeom prst="rect">
            <a:avLst/>
          </a:prstGeom>
        </p:spPr>
      </p:pic>
    </p:spTree>
    <p:extLst>
      <p:ext uri="{BB962C8B-B14F-4D97-AF65-F5344CB8AC3E}">
        <p14:creationId xmlns:p14="http://schemas.microsoft.com/office/powerpoint/2010/main" val="33866128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or Section Slide 25">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4155D8-DA43-9976-E303-1F49E8BDB1FF}"/>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4420"/>
            <a:ext cx="3492500" cy="5783580"/>
          </a:xfrm>
          <a:prstGeom prst="rect">
            <a:avLst/>
          </a:prstGeom>
        </p:spPr>
      </p:pic>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2" name="Subtitle 2">
            <a:extLst>
              <a:ext uri="{FF2B5EF4-FFF2-40B4-BE49-F238E27FC236}">
                <a16:creationId xmlns:a16="http://schemas.microsoft.com/office/drawing/2014/main" id="{DAAA1467-77AF-4B84-AEB2-48EF941D0B60}"/>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12121632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or Section Slide 26">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3" name="Picture 2">
            <a:extLst>
              <a:ext uri="{FF2B5EF4-FFF2-40B4-BE49-F238E27FC236}">
                <a16:creationId xmlns:a16="http://schemas.microsoft.com/office/drawing/2014/main" id="{31A12075-9F2E-8CE4-8772-0307AF74B130}"/>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4420"/>
            <a:ext cx="3492500" cy="5783580"/>
          </a:xfrm>
          <a:prstGeom prst="rect">
            <a:avLst/>
          </a:prstGeom>
        </p:spPr>
      </p:pic>
      <p:sp>
        <p:nvSpPr>
          <p:cNvPr id="2" name="Subtitle 2">
            <a:extLst>
              <a:ext uri="{FF2B5EF4-FFF2-40B4-BE49-F238E27FC236}">
                <a16:creationId xmlns:a16="http://schemas.microsoft.com/office/drawing/2014/main" id="{3D0FB336-4B14-8DFC-CC03-052A4F5288D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256069555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or Section Slide 27">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4" name="Picture 3">
            <a:extLst>
              <a:ext uri="{FF2B5EF4-FFF2-40B4-BE49-F238E27FC236}">
                <a16:creationId xmlns:a16="http://schemas.microsoft.com/office/drawing/2014/main" id="{9E85E110-9F49-1474-99A6-7F5B26D8D47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4420"/>
            <a:ext cx="3492500" cy="5783580"/>
          </a:xfrm>
          <a:prstGeom prst="rect">
            <a:avLst/>
          </a:prstGeom>
        </p:spPr>
      </p:pic>
      <p:sp>
        <p:nvSpPr>
          <p:cNvPr id="2" name="Subtitle 2">
            <a:extLst>
              <a:ext uri="{FF2B5EF4-FFF2-40B4-BE49-F238E27FC236}">
                <a16:creationId xmlns:a16="http://schemas.microsoft.com/office/drawing/2014/main" id="{D697B4B8-3133-024C-E5C1-ED1EB7C59034}"/>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73543377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or Section Slide 28">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4" name="Picture 3">
            <a:extLst>
              <a:ext uri="{FF2B5EF4-FFF2-40B4-BE49-F238E27FC236}">
                <a16:creationId xmlns:a16="http://schemas.microsoft.com/office/drawing/2014/main" id="{4EE54D41-0026-C27B-33C4-2ABC1559D0CF}"/>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4420"/>
            <a:ext cx="3492500" cy="5783580"/>
          </a:xfrm>
          <a:prstGeom prst="rect">
            <a:avLst/>
          </a:prstGeom>
        </p:spPr>
      </p:pic>
      <p:sp>
        <p:nvSpPr>
          <p:cNvPr id="2" name="Subtitle 2">
            <a:extLst>
              <a:ext uri="{FF2B5EF4-FFF2-40B4-BE49-F238E27FC236}">
                <a16:creationId xmlns:a16="http://schemas.microsoft.com/office/drawing/2014/main" id="{E955793F-1A5D-1010-2167-BEE9F9BE96F3}"/>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239637080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or Section Slide 29">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6" name="Picture 5">
            <a:extLst>
              <a:ext uri="{FF2B5EF4-FFF2-40B4-BE49-F238E27FC236}">
                <a16:creationId xmlns:a16="http://schemas.microsoft.com/office/drawing/2014/main" id="{200C7510-3844-FC28-7BF9-858B3ACB243D}"/>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4420"/>
            <a:ext cx="3492500" cy="5783580"/>
          </a:xfrm>
          <a:prstGeom prst="rect">
            <a:avLst/>
          </a:prstGeom>
        </p:spPr>
      </p:pic>
      <p:sp>
        <p:nvSpPr>
          <p:cNvPr id="2" name="Subtitle 2">
            <a:extLst>
              <a:ext uri="{FF2B5EF4-FFF2-40B4-BE49-F238E27FC236}">
                <a16:creationId xmlns:a16="http://schemas.microsoft.com/office/drawing/2014/main" id="{AF9354D3-E6A7-BD99-6375-C8D7D12D8BF4}"/>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294826253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or Section Slide 30">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3" name="Picture 2">
            <a:extLst>
              <a:ext uri="{FF2B5EF4-FFF2-40B4-BE49-F238E27FC236}">
                <a16:creationId xmlns:a16="http://schemas.microsoft.com/office/drawing/2014/main" id="{8B8A59B0-98BB-AD26-C720-7CF9CA5A4B40}"/>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69340"/>
            <a:ext cx="3492500" cy="5788660"/>
          </a:xfrm>
          <a:prstGeom prst="rect">
            <a:avLst/>
          </a:prstGeom>
        </p:spPr>
      </p:pic>
      <p:sp>
        <p:nvSpPr>
          <p:cNvPr id="2" name="Subtitle 2">
            <a:extLst>
              <a:ext uri="{FF2B5EF4-FFF2-40B4-BE49-F238E27FC236}">
                <a16:creationId xmlns:a16="http://schemas.microsoft.com/office/drawing/2014/main" id="{C16AA85E-C152-9C79-7CB2-D0FB3BAE5EC9}"/>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379464137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or Section Slide 3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3" name="Picture 2">
            <a:extLst>
              <a:ext uri="{FF2B5EF4-FFF2-40B4-BE49-F238E27FC236}">
                <a16:creationId xmlns:a16="http://schemas.microsoft.com/office/drawing/2014/main" id="{F2584E8E-8B4C-50DB-9E89-5CFF9AA26DB1}"/>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4420"/>
            <a:ext cx="3492500" cy="5783580"/>
          </a:xfrm>
          <a:prstGeom prst="rect">
            <a:avLst/>
          </a:prstGeom>
        </p:spPr>
      </p:pic>
      <p:sp>
        <p:nvSpPr>
          <p:cNvPr id="2" name="Subtitle 2">
            <a:extLst>
              <a:ext uri="{FF2B5EF4-FFF2-40B4-BE49-F238E27FC236}">
                <a16:creationId xmlns:a16="http://schemas.microsoft.com/office/drawing/2014/main" id="{DE6EC206-076D-EE4A-327B-9B6A3D0203A8}"/>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108092532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or Section Slide 32">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2" name="Subtitle 2">
            <a:extLst>
              <a:ext uri="{FF2B5EF4-FFF2-40B4-BE49-F238E27FC236}">
                <a16:creationId xmlns:a16="http://schemas.microsoft.com/office/drawing/2014/main" id="{DE6EC206-076D-EE4A-327B-9B6A3D0203A8}"/>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pic>
        <p:nvPicPr>
          <p:cNvPr id="7" name="Picture 6">
            <a:extLst>
              <a:ext uri="{FF2B5EF4-FFF2-40B4-BE49-F238E27FC236}">
                <a16:creationId xmlns:a16="http://schemas.microsoft.com/office/drawing/2014/main" id="{2284C902-1FAD-CEF4-6E1D-6281EF220DA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4476"/>
            <a:ext cx="3492500" cy="5783524"/>
          </a:xfrm>
          <a:prstGeom prst="rect">
            <a:avLst/>
          </a:prstGeom>
        </p:spPr>
      </p:pic>
    </p:spTree>
    <p:extLst>
      <p:ext uri="{BB962C8B-B14F-4D97-AF65-F5344CB8AC3E}">
        <p14:creationId xmlns:p14="http://schemas.microsoft.com/office/powerpoint/2010/main" val="46488890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or Section Slide 3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3" name="Picture 2">
            <a:extLst>
              <a:ext uri="{FF2B5EF4-FFF2-40B4-BE49-F238E27FC236}">
                <a16:creationId xmlns:a16="http://schemas.microsoft.com/office/drawing/2014/main" id="{0CDD7FDC-1265-4028-420B-FBEAF39E38EC}"/>
              </a:ext>
            </a:extLst>
          </p:cNvPr>
          <p:cNvPicPr>
            <a:picLocks noGrp="1" noRo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69432"/>
            <a:ext cx="3492500" cy="5788567"/>
          </a:xfrm>
          <a:prstGeom prst="rect">
            <a:avLst/>
          </a:prstGeom>
        </p:spPr>
      </p:pic>
      <p:sp>
        <p:nvSpPr>
          <p:cNvPr id="2" name="Subtitle 2">
            <a:extLst>
              <a:ext uri="{FF2B5EF4-FFF2-40B4-BE49-F238E27FC236}">
                <a16:creationId xmlns:a16="http://schemas.microsoft.com/office/drawing/2014/main" id="{F57369F2-FA61-D4E1-8728-89ED7F78E7DE}"/>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52394535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or Section Slide 34">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3" name="Picture 2">
            <a:extLst>
              <a:ext uri="{FF2B5EF4-FFF2-40B4-BE49-F238E27FC236}">
                <a16:creationId xmlns:a16="http://schemas.microsoft.com/office/drawing/2014/main" id="{11CA079E-F1B9-B832-F2CE-BDC9D42D6D39}"/>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69340"/>
            <a:ext cx="3492500" cy="5788660"/>
          </a:xfrm>
          <a:prstGeom prst="rect">
            <a:avLst/>
          </a:prstGeom>
        </p:spPr>
      </p:pic>
      <p:sp>
        <p:nvSpPr>
          <p:cNvPr id="2" name="Subtitle 2">
            <a:extLst>
              <a:ext uri="{FF2B5EF4-FFF2-40B4-BE49-F238E27FC236}">
                <a16:creationId xmlns:a16="http://schemas.microsoft.com/office/drawing/2014/main" id="{FA239EDB-F957-DAB4-57EB-87871C086500}"/>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365358971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or Section Slide 35">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3" name="Picture 2">
            <a:extLst>
              <a:ext uri="{FF2B5EF4-FFF2-40B4-BE49-F238E27FC236}">
                <a16:creationId xmlns:a16="http://schemas.microsoft.com/office/drawing/2014/main" id="{76EB9D02-B652-AAE7-122E-A890A756A3BD}"/>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4420"/>
            <a:ext cx="3492500" cy="5783580"/>
          </a:xfrm>
          <a:prstGeom prst="rect">
            <a:avLst/>
          </a:prstGeom>
        </p:spPr>
      </p:pic>
      <p:sp>
        <p:nvSpPr>
          <p:cNvPr id="2" name="Subtitle 2">
            <a:extLst>
              <a:ext uri="{FF2B5EF4-FFF2-40B4-BE49-F238E27FC236}">
                <a16:creationId xmlns:a16="http://schemas.microsoft.com/office/drawing/2014/main" id="{D95D150F-D3A0-26C8-E6D2-7266AFE28C5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361299165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or Section Slide 36">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4177716" y="1461547"/>
            <a:ext cx="7388642"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pic>
        <p:nvPicPr>
          <p:cNvPr id="4" name="Picture 3">
            <a:extLst>
              <a:ext uri="{FF2B5EF4-FFF2-40B4-BE49-F238E27FC236}">
                <a16:creationId xmlns:a16="http://schemas.microsoft.com/office/drawing/2014/main" id="{54CE0302-E09D-C973-655D-6765F2D1884F}"/>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74420"/>
            <a:ext cx="3492500" cy="5783580"/>
          </a:xfrm>
          <a:prstGeom prst="rect">
            <a:avLst/>
          </a:prstGeom>
        </p:spPr>
      </p:pic>
      <p:sp>
        <p:nvSpPr>
          <p:cNvPr id="2" name="Subtitle 2">
            <a:extLst>
              <a:ext uri="{FF2B5EF4-FFF2-40B4-BE49-F238E27FC236}">
                <a16:creationId xmlns:a16="http://schemas.microsoft.com/office/drawing/2014/main" id="{1E9DC535-60E4-E26D-401F-C84A69714A1D}"/>
              </a:ext>
            </a:extLst>
          </p:cNvPr>
          <p:cNvSpPr>
            <a:spLocks noGrp="1" noRot="1" noMove="1" noResize="1" noEditPoints="1" noAdjustHandles="1" noChangeArrowheads="1" noChangeShapeType="1"/>
          </p:cNvSpPr>
          <p:nvPr>
            <p:ph type="subTitle" idx="1" hasCustomPrompt="1"/>
          </p:nvPr>
        </p:nvSpPr>
        <p:spPr>
          <a:xfrm>
            <a:off x="4214292" y="4217363"/>
            <a:ext cx="738864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135023893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or Section Slide 37">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38C38A7-F5D9-349A-DFC0-DEA5E2BBF5C4}"/>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069975"/>
            <a:ext cx="12192000" cy="5788025"/>
          </a:xfrm>
          <a:prstGeom prst="rect">
            <a:avLst/>
          </a:prstGeom>
        </p:spPr>
      </p:pic>
      <p:sp>
        <p:nvSpPr>
          <p:cNvPr id="8" name="Title 1">
            <a:extLst>
              <a:ext uri="{FF2B5EF4-FFF2-40B4-BE49-F238E27FC236}">
                <a16:creationId xmlns:a16="http://schemas.microsoft.com/office/drawing/2014/main" id="{6B1D1FA3-B728-B21D-2422-88C6A2D04214}"/>
              </a:ext>
            </a:extLst>
          </p:cNvPr>
          <p:cNvSpPr>
            <a:spLocks noGrp="1" noRot="1" noMove="1" noResize="1" noEditPoints="1" noAdjustHandles="1" noChangeArrowheads="1" noChangeShapeType="1"/>
          </p:cNvSpPr>
          <p:nvPr>
            <p:ph type="ctrTitle" hasCustomPrompt="1"/>
          </p:nvPr>
        </p:nvSpPr>
        <p:spPr>
          <a:xfrm>
            <a:off x="632408" y="1461547"/>
            <a:ext cx="10890608" cy="2834546"/>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Name of section</a:t>
            </a:r>
          </a:p>
        </p:txBody>
      </p:sp>
      <p:sp>
        <p:nvSpPr>
          <p:cNvPr id="2" name="Subtitle 2">
            <a:extLst>
              <a:ext uri="{FF2B5EF4-FFF2-40B4-BE49-F238E27FC236}">
                <a16:creationId xmlns:a16="http://schemas.microsoft.com/office/drawing/2014/main" id="{1E9DC535-60E4-E26D-401F-C84A69714A1D}"/>
              </a:ext>
            </a:extLst>
          </p:cNvPr>
          <p:cNvSpPr>
            <a:spLocks noGrp="1" noRot="1" noMove="1" noResize="1" noEditPoints="1" noAdjustHandles="1" noChangeArrowheads="1" noChangeShapeType="1"/>
          </p:cNvSpPr>
          <p:nvPr>
            <p:ph type="subTitle" idx="1" hasCustomPrompt="1"/>
          </p:nvPr>
        </p:nvSpPr>
        <p:spPr>
          <a:xfrm>
            <a:off x="668984" y="4217363"/>
            <a:ext cx="10854032" cy="2384605"/>
          </a:xfrm>
          <a:prstGeom prst="rect">
            <a:avLst/>
          </a:prstGeom>
        </p:spPr>
        <p:txBody>
          <a:bodyPr/>
          <a:lstStyle>
            <a:lvl1pPr marL="0" indent="0" algn="l">
              <a:lnSpc>
                <a:spcPct val="110000"/>
              </a:lnSpc>
              <a:spcBef>
                <a:spcPts val="0"/>
              </a:spcBef>
              <a:buNone/>
              <a:defRPr sz="3000" b="0" i="0" cap="none" spc="0" baseline="0">
                <a:solidFill>
                  <a:schemeClr val="bg1"/>
                </a:solidFill>
                <a:latin typeface="Univers Condensed Light" panose="020B0306020202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a:t>
            </a:r>
          </a:p>
        </p:txBody>
      </p:sp>
    </p:spTree>
    <p:extLst>
      <p:ext uri="{BB962C8B-B14F-4D97-AF65-F5344CB8AC3E}">
        <p14:creationId xmlns:p14="http://schemas.microsoft.com/office/powerpoint/2010/main" val="356448360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Appendix / Thank You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F9D6D81-D020-B6FD-B734-AAE932A5F407}"/>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1143001"/>
            <a:ext cx="12192000" cy="5714999"/>
          </a:xfrm>
          <a:prstGeom prst="rect">
            <a:avLst/>
          </a:prstGeom>
        </p:spPr>
      </p:pic>
      <p:pic>
        <p:nvPicPr>
          <p:cNvPr id="8" name="Picture 7">
            <a:extLst>
              <a:ext uri="{FF2B5EF4-FFF2-40B4-BE49-F238E27FC236}">
                <a16:creationId xmlns:a16="http://schemas.microsoft.com/office/drawing/2014/main" id="{1F4DC087-2C24-F21C-9375-A39F78F49BC6}"/>
              </a:ext>
            </a:extLst>
          </p:cNvPr>
          <p:cNvPicPr>
            <a:picLocks noGrp="1" noRot="1" noChangeAspect="1" noMove="1" noResize="1" noEditPoints="1" noAdjustHandles="1" noChangeArrowheads="1" noChangeShapeType="1" noCrop="1"/>
          </p:cNvPicPr>
          <p:nvPr userDrawn="1"/>
        </p:nvPicPr>
        <p:blipFill>
          <a:blip r:embed="rId3" cstate="email">
            <a:extLst>
              <a:ext uri="{28A0092B-C50C-407E-A947-70E740481C1C}">
                <a14:useLocalDpi xmlns:a14="http://schemas.microsoft.com/office/drawing/2010/main"/>
              </a:ext>
            </a:extLst>
          </a:blip>
          <a:stretch>
            <a:fillRect/>
          </a:stretch>
        </p:blipFill>
        <p:spPr>
          <a:xfrm>
            <a:off x="2209800" y="1553440"/>
            <a:ext cx="7772400" cy="3695700"/>
          </a:xfrm>
          <a:prstGeom prst="rect">
            <a:avLst/>
          </a:prstGeom>
        </p:spPr>
      </p:pic>
      <p:sp>
        <p:nvSpPr>
          <p:cNvPr id="3" name="Text Placeholder 3">
            <a:extLst>
              <a:ext uri="{FF2B5EF4-FFF2-40B4-BE49-F238E27FC236}">
                <a16:creationId xmlns:a16="http://schemas.microsoft.com/office/drawing/2014/main" id="{3A71016A-E57E-63CF-D23B-29A9D3833898}"/>
              </a:ext>
            </a:extLst>
          </p:cNvPr>
          <p:cNvSpPr>
            <a:spLocks noGrp="1" noRot="1" noMove="1" noResize="1" noEditPoints="1" noAdjustHandles="1" noChangeArrowheads="1" noChangeShapeType="1"/>
          </p:cNvSpPr>
          <p:nvPr>
            <p:ph type="body" sz="half" idx="2"/>
          </p:nvPr>
        </p:nvSpPr>
        <p:spPr>
          <a:xfrm>
            <a:off x="2630905" y="3742717"/>
            <a:ext cx="6946231" cy="1085957"/>
          </a:xfrm>
          <a:prstGeom prst="rect">
            <a:avLst/>
          </a:prstGeom>
        </p:spPr>
        <p:txBody>
          <a:bodyPr/>
          <a:lstStyle>
            <a:lvl1pPr marL="0" indent="0" algn="ctr">
              <a:lnSpc>
                <a:spcPct val="100000"/>
              </a:lnSpc>
              <a:spcBef>
                <a:spcPts val="0"/>
              </a:spcBef>
              <a:buNone/>
              <a:defRPr sz="1800" baseline="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itle 1">
            <a:extLst>
              <a:ext uri="{FF2B5EF4-FFF2-40B4-BE49-F238E27FC236}">
                <a16:creationId xmlns:a16="http://schemas.microsoft.com/office/drawing/2014/main" id="{0A554914-0AD1-C38D-3AAA-A3C7505029EE}"/>
              </a:ext>
            </a:extLst>
          </p:cNvPr>
          <p:cNvSpPr>
            <a:spLocks noGrp="1" noRot="1" noMove="1" noResize="1" noEditPoints="1" noAdjustHandles="1" noChangeArrowheads="1" noChangeShapeType="1"/>
          </p:cNvSpPr>
          <p:nvPr>
            <p:ph type="ctrTitle" hasCustomPrompt="1"/>
          </p:nvPr>
        </p:nvSpPr>
        <p:spPr>
          <a:xfrm>
            <a:off x="2630905" y="1941095"/>
            <a:ext cx="6946231" cy="1873733"/>
          </a:xfrm>
          <a:prstGeom prst="rect">
            <a:avLst/>
          </a:prstGeom>
        </p:spPr>
        <p:txBody>
          <a:bodyPr anchor="b"/>
          <a:lstStyle>
            <a:lvl1pPr algn="ctr">
              <a:defRPr sz="6000" b="0" i="0" cap="all" spc="-100" baseline="0">
                <a:solidFill>
                  <a:schemeClr val="bg1"/>
                </a:solidFill>
                <a:latin typeface="Univers Condensed Light" panose="020B0306020202040204" pitchFamily="34" charset="0"/>
              </a:defRPr>
            </a:lvl1pPr>
          </a:lstStyle>
          <a:p>
            <a:r>
              <a:rPr lang="en-US"/>
              <a:t>Appendix / thank you</a:t>
            </a:r>
          </a:p>
        </p:txBody>
      </p:sp>
      <p:pic>
        <p:nvPicPr>
          <p:cNvPr id="2" name="Picture 1">
            <a:extLst>
              <a:ext uri="{FF2B5EF4-FFF2-40B4-BE49-F238E27FC236}">
                <a16:creationId xmlns:a16="http://schemas.microsoft.com/office/drawing/2014/main" id="{2C6CF621-D35E-F6B3-05F8-7F7A275F0D6A}"/>
              </a:ext>
            </a:extLst>
          </p:cNvPr>
          <p:cNvPicPr>
            <a:picLocks noChangeAspect="1"/>
          </p:cNvPicPr>
          <p:nvPr userDrawn="1"/>
        </p:nvPicPr>
        <p:blipFill>
          <a:blip r:embed="rId4"/>
          <a:srcRect/>
          <a:stretch/>
        </p:blipFill>
        <p:spPr>
          <a:xfrm>
            <a:off x="4654046" y="592715"/>
            <a:ext cx="2883907" cy="669067"/>
          </a:xfrm>
          <a:prstGeom prst="rect">
            <a:avLst/>
          </a:prstGeom>
        </p:spPr>
      </p:pic>
    </p:spTree>
    <p:extLst>
      <p:ext uri="{BB962C8B-B14F-4D97-AF65-F5344CB8AC3E}">
        <p14:creationId xmlns:p14="http://schemas.microsoft.com/office/powerpoint/2010/main" val="168228531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Appendix / Thank You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698D68-61C0-7124-B814-01BBA6A54FC0}"/>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2651" y="1069289"/>
            <a:ext cx="3492500" cy="5788711"/>
          </a:xfrm>
          <a:prstGeom prst="rect">
            <a:avLst/>
          </a:prstGeom>
        </p:spPr>
      </p:pic>
      <p:pic>
        <p:nvPicPr>
          <p:cNvPr id="4" name="Picture 3">
            <a:extLst>
              <a:ext uri="{FF2B5EF4-FFF2-40B4-BE49-F238E27FC236}">
                <a16:creationId xmlns:a16="http://schemas.microsoft.com/office/drawing/2014/main" id="{AAEF658A-8F9F-4EDC-3E1A-CB84CEF863FA}"/>
              </a:ext>
            </a:extLst>
          </p:cNvPr>
          <p:cNvPicPr>
            <a:picLocks noGrp="1" noRot="1" noChangeAspect="1" noMove="1" noResize="1" noEditPoints="1" noAdjustHandles="1" noChangeArrowheads="1" noChangeShapeType="1" noCrop="1"/>
          </p:cNvPicPr>
          <p:nvPr userDrawn="1"/>
        </p:nvPicPr>
        <p:blipFill>
          <a:blip r:embed="rId3" cstate="email">
            <a:extLst>
              <a:ext uri="{28A0092B-C50C-407E-A947-70E740481C1C}">
                <a14:useLocalDpi xmlns:a14="http://schemas.microsoft.com/office/drawing/2010/main"/>
              </a:ext>
            </a:extLst>
          </a:blip>
          <a:stretch>
            <a:fillRect/>
          </a:stretch>
        </p:blipFill>
        <p:spPr>
          <a:xfrm>
            <a:off x="3489849" y="1069289"/>
            <a:ext cx="8702151" cy="5788711"/>
          </a:xfrm>
          <a:prstGeom prst="rect">
            <a:avLst/>
          </a:prstGeom>
        </p:spPr>
      </p:pic>
      <p:sp>
        <p:nvSpPr>
          <p:cNvPr id="5" name="Title 1">
            <a:extLst>
              <a:ext uri="{FF2B5EF4-FFF2-40B4-BE49-F238E27FC236}">
                <a16:creationId xmlns:a16="http://schemas.microsoft.com/office/drawing/2014/main" id="{40F87D97-C7BC-B66D-D9CA-4F2B8813A898}"/>
              </a:ext>
            </a:extLst>
          </p:cNvPr>
          <p:cNvSpPr>
            <a:spLocks noGrp="1" noRot="1" noMove="1" noResize="1" noEditPoints="1" noAdjustHandles="1" noChangeArrowheads="1" noChangeShapeType="1"/>
          </p:cNvSpPr>
          <p:nvPr>
            <p:ph type="ctrTitle" hasCustomPrompt="1"/>
          </p:nvPr>
        </p:nvSpPr>
        <p:spPr>
          <a:xfrm>
            <a:off x="4154902" y="1555463"/>
            <a:ext cx="7414245" cy="2733230"/>
          </a:xfrm>
          <a:prstGeom prst="rect">
            <a:avLst/>
          </a:prstGeom>
        </p:spPr>
        <p:txBody>
          <a:bodyPr anchor="b"/>
          <a:lstStyle>
            <a:lvl1pPr algn="l">
              <a:defRPr sz="6000" b="0" i="0" cap="all" spc="-100" baseline="0">
                <a:solidFill>
                  <a:schemeClr val="bg1"/>
                </a:solidFill>
                <a:latin typeface="Univers Condensed Light" panose="020B0306020202040204" pitchFamily="34" charset="0"/>
              </a:defRPr>
            </a:lvl1pPr>
          </a:lstStyle>
          <a:p>
            <a:r>
              <a:rPr lang="en-US"/>
              <a:t>Appendix / thank you</a:t>
            </a:r>
          </a:p>
        </p:txBody>
      </p:sp>
      <p:sp>
        <p:nvSpPr>
          <p:cNvPr id="6" name="Text Placeholder 3">
            <a:extLst>
              <a:ext uri="{FF2B5EF4-FFF2-40B4-BE49-F238E27FC236}">
                <a16:creationId xmlns:a16="http://schemas.microsoft.com/office/drawing/2014/main" id="{F0F4C81F-0100-C087-A85E-16D176A4DFB3}"/>
              </a:ext>
            </a:extLst>
          </p:cNvPr>
          <p:cNvSpPr>
            <a:spLocks noGrp="1" noRot="1" noMove="1" noResize="1" noEditPoints="1" noAdjustHandles="1" noChangeArrowheads="1" noChangeShapeType="1"/>
          </p:cNvSpPr>
          <p:nvPr>
            <p:ph type="body" sz="half" idx="2"/>
          </p:nvPr>
        </p:nvSpPr>
        <p:spPr>
          <a:xfrm>
            <a:off x="4154903" y="4216581"/>
            <a:ext cx="7414244" cy="1826410"/>
          </a:xfrm>
          <a:prstGeom prst="rect">
            <a:avLst/>
          </a:prstGeom>
        </p:spPr>
        <p:txBody>
          <a:bodyPr/>
          <a:lstStyle>
            <a:lvl1pPr marL="0" indent="0" algn="l">
              <a:lnSpc>
                <a:spcPct val="100000"/>
              </a:lnSpc>
              <a:spcBef>
                <a:spcPts val="0"/>
              </a:spcBef>
              <a:buNone/>
              <a:defRPr sz="1800" baseline="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7" name="Picture 6">
            <a:extLst>
              <a:ext uri="{FF2B5EF4-FFF2-40B4-BE49-F238E27FC236}">
                <a16:creationId xmlns:a16="http://schemas.microsoft.com/office/drawing/2014/main" id="{D35DF404-6BEC-5C16-297A-838DAA170756}"/>
              </a:ext>
            </a:extLst>
          </p:cNvPr>
          <p:cNvPicPr>
            <a:picLocks noChangeAspect="1"/>
          </p:cNvPicPr>
          <p:nvPr userDrawn="1"/>
        </p:nvPicPr>
        <p:blipFill>
          <a:blip r:embed="rId4"/>
          <a:srcRect/>
          <a:stretch/>
        </p:blipFill>
        <p:spPr>
          <a:xfrm>
            <a:off x="9294965" y="253952"/>
            <a:ext cx="2425968" cy="562825"/>
          </a:xfrm>
          <a:prstGeom prst="rect">
            <a:avLst/>
          </a:prstGeom>
        </p:spPr>
      </p:pic>
    </p:spTree>
    <p:extLst>
      <p:ext uri="{BB962C8B-B14F-4D97-AF65-F5344CB8AC3E}">
        <p14:creationId xmlns:p14="http://schemas.microsoft.com/office/powerpoint/2010/main" val="58946176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Ameren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734555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DDB6F-FBE7-7A0F-0736-5EB9D6BF21B3}"/>
              </a:ext>
            </a:extLst>
          </p:cNvPr>
          <p:cNvSpPr>
            <a:spLocks noGrp="1"/>
          </p:cNvSpPr>
          <p:nvPr>
            <p:ph type="title"/>
          </p:nvPr>
        </p:nvSpPr>
        <p:spPr>
          <a:xfrm>
            <a:off x="2295994" y="3162924"/>
            <a:ext cx="7600013" cy="2179334"/>
          </a:xfrm>
          <a:prstGeom prst="rect">
            <a:avLst/>
          </a:prstGeom>
        </p:spPr>
        <p:txBody>
          <a:bodyPr anchor="b"/>
          <a:lstStyle>
            <a:lvl1pPr algn="ctr">
              <a:defRPr sz="5294">
                <a:solidFill>
                  <a:schemeClr val="accent1"/>
                </a:solidFill>
              </a:defRPr>
            </a:lvl1pPr>
          </a:lstStyle>
          <a:p>
            <a:r>
              <a:rPr lang="en-US"/>
              <a:t>Click to edit Master title style</a:t>
            </a:r>
          </a:p>
        </p:txBody>
      </p:sp>
      <p:sp>
        <p:nvSpPr>
          <p:cNvPr id="3" name="Text Placeholder 2">
            <a:extLst>
              <a:ext uri="{FF2B5EF4-FFF2-40B4-BE49-F238E27FC236}">
                <a16:creationId xmlns:a16="http://schemas.microsoft.com/office/drawing/2014/main" id="{B3AE38B0-9C07-2A3B-78F8-93237CDD11B9}"/>
              </a:ext>
            </a:extLst>
          </p:cNvPr>
          <p:cNvSpPr>
            <a:spLocks noGrp="1"/>
          </p:cNvSpPr>
          <p:nvPr>
            <p:ph type="body" idx="1"/>
          </p:nvPr>
        </p:nvSpPr>
        <p:spPr>
          <a:xfrm>
            <a:off x="2295994" y="5456419"/>
            <a:ext cx="7600013" cy="902964"/>
          </a:xfrm>
          <a:prstGeom prst="rect">
            <a:avLst/>
          </a:prstGeom>
        </p:spPr>
        <p:txBody>
          <a:bodyPr/>
          <a:lstStyle>
            <a:lvl1pPr marL="0" indent="0" algn="ctr">
              <a:buNone/>
              <a:defRPr sz="2118">
                <a:solidFill>
                  <a:schemeClr val="bg1">
                    <a:lumMod val="50000"/>
                  </a:schemeClr>
                </a:solidFill>
              </a:defRPr>
            </a:lvl1pPr>
            <a:lvl2pPr marL="403433" indent="0">
              <a:buNone/>
              <a:defRPr sz="1765">
                <a:solidFill>
                  <a:schemeClr val="tx1">
                    <a:tint val="75000"/>
                  </a:schemeClr>
                </a:solidFill>
              </a:defRPr>
            </a:lvl2pPr>
            <a:lvl3pPr marL="806867" indent="0">
              <a:buNone/>
              <a:defRPr sz="1588">
                <a:solidFill>
                  <a:schemeClr val="tx1">
                    <a:tint val="75000"/>
                  </a:schemeClr>
                </a:solidFill>
              </a:defRPr>
            </a:lvl3pPr>
            <a:lvl4pPr marL="1210300" indent="0">
              <a:buNone/>
              <a:defRPr sz="1412">
                <a:solidFill>
                  <a:schemeClr val="tx1">
                    <a:tint val="75000"/>
                  </a:schemeClr>
                </a:solidFill>
              </a:defRPr>
            </a:lvl4pPr>
            <a:lvl5pPr marL="1613733" indent="0">
              <a:buNone/>
              <a:defRPr sz="1412">
                <a:solidFill>
                  <a:schemeClr val="tx1">
                    <a:tint val="75000"/>
                  </a:schemeClr>
                </a:solidFill>
              </a:defRPr>
            </a:lvl5pPr>
            <a:lvl6pPr marL="2017166" indent="0">
              <a:buNone/>
              <a:defRPr sz="1412">
                <a:solidFill>
                  <a:schemeClr val="tx1">
                    <a:tint val="75000"/>
                  </a:schemeClr>
                </a:solidFill>
              </a:defRPr>
            </a:lvl6pPr>
            <a:lvl7pPr marL="2420600" indent="0">
              <a:buNone/>
              <a:defRPr sz="1412">
                <a:solidFill>
                  <a:schemeClr val="tx1">
                    <a:tint val="75000"/>
                  </a:schemeClr>
                </a:solidFill>
              </a:defRPr>
            </a:lvl7pPr>
            <a:lvl8pPr marL="2824033" indent="0">
              <a:buNone/>
              <a:defRPr sz="1412">
                <a:solidFill>
                  <a:schemeClr val="tx1">
                    <a:tint val="75000"/>
                  </a:schemeClr>
                </a:solidFill>
              </a:defRPr>
            </a:lvl8pPr>
            <a:lvl9pPr marL="3227466" indent="0">
              <a:buNone/>
              <a:defRPr sz="1412">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80588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30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700"/>
                                        <p:tgtEl>
                                          <p:spTgt spid="3">
                                            <p:txEl>
                                              <p:pRg st="0" end="0"/>
                                            </p:txEl>
                                          </p:spTgt>
                                        </p:tgtEl>
                                      </p:cBhvr>
                                    </p:animEffect>
                                    <p:anim calcmode="lin" valueType="num">
                                      <p:cBhvr>
                                        <p:cTn id="13" dur="7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7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42" presetClass="entr" presetSubtype="0" fill="hold" nodeType="withEffect">
                  <p:stCondLst>
                    <p:cond delay="300"/>
                  </p:stCondLst>
                  <p:childTnLst>
                    <p:set>
                      <p:cBhvr>
                        <p:cTn dur="1" fill="hold">
                          <p:stCondLst>
                            <p:cond delay="0"/>
                          </p:stCondLst>
                        </p:cTn>
                        <p:tgtEl>
                          <p:spTgt spid="3"/>
                        </p:tgtEl>
                        <p:attrNameLst>
                          <p:attrName>style.visibility</p:attrName>
                        </p:attrNameLst>
                      </p:cBhvr>
                      <p:to>
                        <p:strVal val="visible"/>
                      </p:to>
                    </p:set>
                    <p:animEffect transition="in" filter="fade">
                      <p:cBhvr>
                        <p:cTn dur="700"/>
                        <p:tgtEl>
                          <p:spTgt spid="3"/>
                        </p:tgtEl>
                      </p:cBhvr>
                    </p:animEffect>
                    <p:anim calcmode="lin" valueType="num">
                      <p:cBhvr>
                        <p:cTn dur="700" fill="hold"/>
                        <p:tgtEl>
                          <p:spTgt spid="3"/>
                        </p:tgtEl>
                        <p:attrNameLst>
                          <p:attrName>ppt_x</p:attrName>
                        </p:attrNameLst>
                      </p:cBhvr>
                      <p:tavLst>
                        <p:tav tm="0">
                          <p:val>
                            <p:strVal val="#ppt_x"/>
                          </p:val>
                        </p:tav>
                        <p:tav tm="100000">
                          <p:val>
                            <p:strVal val="#ppt_x"/>
                          </p:val>
                        </p:tav>
                      </p:tavLst>
                    </p:anim>
                    <p:anim calcmode="lin" valueType="num">
                      <p:cBhvr>
                        <p:cTn dur="700" fill="hold"/>
                        <p:tgtEl>
                          <p:spTgt spid="3"/>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5B089-5857-6948-AD82-61A6D667B274}"/>
              </a:ext>
            </a:extLst>
          </p:cNvPr>
          <p:cNvSpPr>
            <a:spLocks noGrp="1"/>
          </p:cNvSpPr>
          <p:nvPr>
            <p:ph type="title"/>
          </p:nvPr>
        </p:nvSpPr>
        <p:spPr>
          <a:xfrm>
            <a:off x="313765" y="329548"/>
            <a:ext cx="7799294" cy="927752"/>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8ECAB04-1488-2EBF-53B2-B5B3B8BE8964}"/>
              </a:ext>
            </a:extLst>
          </p:cNvPr>
          <p:cNvSpPr>
            <a:spLocks noGrp="1"/>
          </p:cNvSpPr>
          <p:nvPr>
            <p:ph idx="1"/>
          </p:nvPr>
        </p:nvSpPr>
        <p:spPr>
          <a:xfrm>
            <a:off x="313765" y="1337310"/>
            <a:ext cx="7799294" cy="48038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C2764E7-90C6-6F7F-3D3B-92B2A7835D18}"/>
              </a:ext>
            </a:extLst>
          </p:cNvPr>
          <p:cNvSpPr>
            <a:spLocks noGrp="1"/>
          </p:cNvSpPr>
          <p:nvPr>
            <p:ph type="sldNum" sz="quarter" idx="12"/>
          </p:nvPr>
        </p:nvSpPr>
        <p:spPr/>
        <p:txBody>
          <a:bodyPr/>
          <a:lstStyle/>
          <a:p>
            <a:fld id="{5CF021EC-6943-472B-AC8B-995B98215072}" type="slidenum">
              <a:rPr lang="en-US" smtClean="0"/>
              <a:t>‹#›</a:t>
            </a:fld>
            <a:endParaRPr lang="en-US"/>
          </a:p>
        </p:txBody>
      </p:sp>
    </p:spTree>
    <p:extLst>
      <p:ext uri="{BB962C8B-B14F-4D97-AF65-F5344CB8AC3E}">
        <p14:creationId xmlns:p14="http://schemas.microsoft.com/office/powerpoint/2010/main" val="31889906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5B089-5857-6948-AD82-61A6D667B2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ECAB04-1488-2EBF-53B2-B5B3B8BE8964}"/>
              </a:ext>
            </a:extLst>
          </p:cNvPr>
          <p:cNvSpPr>
            <a:spLocks noGrp="1"/>
          </p:cNvSpPr>
          <p:nvPr>
            <p:ph idx="1"/>
          </p:nvPr>
        </p:nvSpPr>
        <p:spPr>
          <a:xfrm>
            <a:off x="1428474" y="1789114"/>
            <a:ext cx="7693114" cy="435208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C2764E7-90C6-6F7F-3D3B-92B2A7835D18}"/>
              </a:ext>
            </a:extLst>
          </p:cNvPr>
          <p:cNvSpPr>
            <a:spLocks noGrp="1"/>
          </p:cNvSpPr>
          <p:nvPr>
            <p:ph type="sldNum" sz="quarter" idx="12"/>
          </p:nvPr>
        </p:nvSpPr>
        <p:spPr/>
        <p:txBody>
          <a:bodyPr/>
          <a:lstStyle/>
          <a:p>
            <a:fld id="{5CF021EC-6943-472B-AC8B-995B98215072}" type="slidenum">
              <a:rPr lang="en-US" smtClean="0"/>
              <a:t>‹#›</a:t>
            </a:fld>
            <a:endParaRPr lang="en-US"/>
          </a:p>
        </p:txBody>
      </p:sp>
      <p:sp>
        <p:nvSpPr>
          <p:cNvPr id="8" name="Picture Placeholder 7">
            <a:extLst>
              <a:ext uri="{FF2B5EF4-FFF2-40B4-BE49-F238E27FC236}">
                <a16:creationId xmlns:a16="http://schemas.microsoft.com/office/drawing/2014/main" id="{CB1FBA32-06A7-FB56-1CAD-133BFEB9A789}"/>
              </a:ext>
            </a:extLst>
          </p:cNvPr>
          <p:cNvSpPr>
            <a:spLocks noGrp="1"/>
          </p:cNvSpPr>
          <p:nvPr>
            <p:ph type="pic" sz="quarter" idx="13"/>
          </p:nvPr>
        </p:nvSpPr>
        <p:spPr>
          <a:xfrm>
            <a:off x="9256059" y="1788739"/>
            <a:ext cx="2622176" cy="4352084"/>
          </a:xfrm>
          <a:prstGeom prst="rect">
            <a:avLst/>
          </a:prstGeom>
        </p:spPr>
        <p:txBody>
          <a:bodyPr/>
          <a:lstStyle/>
          <a:p>
            <a:endParaRPr lang="en-US"/>
          </a:p>
        </p:txBody>
      </p:sp>
    </p:spTree>
    <p:extLst>
      <p:ext uri="{BB962C8B-B14F-4D97-AF65-F5344CB8AC3E}">
        <p14:creationId xmlns:p14="http://schemas.microsoft.com/office/powerpoint/2010/main" val="35140544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9293-ED71-B8D5-AED4-43C94C09AD7F}"/>
              </a:ext>
            </a:extLst>
          </p:cNvPr>
          <p:cNvSpPr>
            <a:spLocks noGrp="1"/>
          </p:cNvSpPr>
          <p:nvPr>
            <p:ph type="ctrTitle"/>
          </p:nvPr>
        </p:nvSpPr>
        <p:spPr>
          <a:xfrm>
            <a:off x="313765" y="1075766"/>
            <a:ext cx="7597588" cy="2958353"/>
          </a:xfrm>
          <a:prstGeom prst="rect">
            <a:avLst/>
          </a:prstGeom>
        </p:spPr>
        <p:txBody>
          <a:bodyPr anchor="b"/>
          <a:lstStyle>
            <a:lvl1pPr algn="l">
              <a:defRPr sz="5294"/>
            </a:lvl1pPr>
          </a:lstStyle>
          <a:p>
            <a:r>
              <a:rPr lang="en-US"/>
              <a:t>Click to edit Master title style</a:t>
            </a:r>
          </a:p>
        </p:txBody>
      </p:sp>
      <p:sp>
        <p:nvSpPr>
          <p:cNvPr id="3" name="Subtitle 2">
            <a:extLst>
              <a:ext uri="{FF2B5EF4-FFF2-40B4-BE49-F238E27FC236}">
                <a16:creationId xmlns:a16="http://schemas.microsoft.com/office/drawing/2014/main" id="{FE631ED4-1223-C2CD-2377-DA74A36D1341}"/>
              </a:ext>
            </a:extLst>
          </p:cNvPr>
          <p:cNvSpPr>
            <a:spLocks noGrp="1"/>
          </p:cNvSpPr>
          <p:nvPr>
            <p:ph type="subTitle" idx="1"/>
          </p:nvPr>
        </p:nvSpPr>
        <p:spPr>
          <a:xfrm>
            <a:off x="313765" y="4168588"/>
            <a:ext cx="7597588" cy="1613647"/>
          </a:xfrm>
          <a:prstGeom prst="rect">
            <a:avLst/>
          </a:prstGeom>
        </p:spPr>
        <p:txBody>
          <a:bodyPr/>
          <a:lstStyle>
            <a:lvl1pPr marL="0" indent="0" algn="l">
              <a:buNone/>
              <a:defRPr sz="2118">
                <a:solidFill>
                  <a:schemeClr val="tx1">
                    <a:lumMod val="65000"/>
                    <a:lumOff val="35000"/>
                  </a:schemeClr>
                </a:solidFill>
              </a:defRPr>
            </a:lvl1pPr>
            <a:lvl2pPr marL="403433" indent="0" algn="ctr">
              <a:buNone/>
              <a:defRPr sz="1765"/>
            </a:lvl2pPr>
            <a:lvl3pPr marL="806867" indent="0" algn="ctr">
              <a:buNone/>
              <a:defRPr sz="1588"/>
            </a:lvl3pPr>
            <a:lvl4pPr marL="1210300" indent="0" algn="ctr">
              <a:buNone/>
              <a:defRPr sz="1412"/>
            </a:lvl4pPr>
            <a:lvl5pPr marL="1613733" indent="0" algn="ctr">
              <a:buNone/>
              <a:defRPr sz="1412"/>
            </a:lvl5pPr>
            <a:lvl6pPr marL="2017166" indent="0" algn="ctr">
              <a:buNone/>
              <a:defRPr sz="1412"/>
            </a:lvl6pPr>
            <a:lvl7pPr marL="2420600" indent="0" algn="ctr">
              <a:buNone/>
              <a:defRPr sz="1412"/>
            </a:lvl7pPr>
            <a:lvl8pPr marL="2824033" indent="0" algn="ctr">
              <a:buNone/>
              <a:defRPr sz="1412"/>
            </a:lvl8pPr>
            <a:lvl9pPr marL="3227466" indent="0" algn="ctr">
              <a:buNone/>
              <a:defRPr sz="1412"/>
            </a:lvl9pPr>
          </a:lstStyle>
          <a:p>
            <a:r>
              <a:rPr lang="en-US"/>
              <a:t>Click to edit Master subtitle style</a:t>
            </a:r>
          </a:p>
        </p:txBody>
      </p:sp>
      <p:sp>
        <p:nvSpPr>
          <p:cNvPr id="6" name="Slide Number Placeholder 5">
            <a:extLst>
              <a:ext uri="{FF2B5EF4-FFF2-40B4-BE49-F238E27FC236}">
                <a16:creationId xmlns:a16="http://schemas.microsoft.com/office/drawing/2014/main" id="{15BCA653-C8B4-E331-90D9-411381C42978}"/>
              </a:ext>
            </a:extLst>
          </p:cNvPr>
          <p:cNvSpPr>
            <a:spLocks noGrp="1"/>
          </p:cNvSpPr>
          <p:nvPr>
            <p:ph type="sldNum" sz="quarter" idx="12"/>
          </p:nvPr>
        </p:nvSpPr>
        <p:spPr/>
        <p:txBody>
          <a:bodyPr/>
          <a:lstStyle/>
          <a:p>
            <a:fld id="{5CF021EC-6943-472B-AC8B-995B98215072}" type="slidenum">
              <a:rPr lang="en-US" smtClean="0"/>
              <a:t>‹#›</a:t>
            </a:fld>
            <a:endParaRPr lang="en-US"/>
          </a:p>
        </p:txBody>
      </p:sp>
    </p:spTree>
    <p:extLst>
      <p:ext uri="{BB962C8B-B14F-4D97-AF65-F5344CB8AC3E}">
        <p14:creationId xmlns:p14="http://schemas.microsoft.com/office/powerpoint/2010/main" val="1789425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30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42" presetClass="entr" presetSubtype="0" fill="hold" nodeType="withEffect">
                  <p:stCondLst>
                    <p:cond delay="30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anim calcmode="lin" valueType="num">
                      <p:cBhvr>
                        <p:cTn dur="1000" fill="hold"/>
                        <p:tgtEl>
                          <p:spTgt spid="3"/>
                        </p:tgtEl>
                        <p:attrNameLst>
                          <p:attrName>ppt_x</p:attrName>
                        </p:attrNameLst>
                      </p:cBhvr>
                      <p:tavLst>
                        <p:tav tm="0">
                          <p:val>
                            <p:strVal val="#ppt_x"/>
                          </p:val>
                        </p:tav>
                        <p:tav tm="100000">
                          <p:val>
                            <p:strVal val="#ppt_x"/>
                          </p:val>
                        </p:tav>
                      </p:tavLst>
                    </p:anim>
                    <p:anim calcmode="lin" valueType="num">
                      <p:cBhvr>
                        <p:cTn dur="1000" fill="hold"/>
                        <p:tgtEl>
                          <p:spTgt spid="3"/>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4D8EE-F62A-0838-266A-2CB65CDCA131}"/>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2D5060B6-6E92-40B9-5582-218202078CE6}"/>
              </a:ext>
            </a:extLst>
          </p:cNvPr>
          <p:cNvSpPr>
            <a:spLocks noGrp="1"/>
          </p:cNvSpPr>
          <p:nvPr>
            <p:ph type="sldNum" sz="quarter" idx="12"/>
          </p:nvPr>
        </p:nvSpPr>
        <p:spPr/>
        <p:txBody>
          <a:bodyPr/>
          <a:lstStyle/>
          <a:p>
            <a:fld id="{5CF021EC-6943-472B-AC8B-995B98215072}" type="slidenum">
              <a:rPr lang="en-US" smtClean="0"/>
              <a:t>‹#›</a:t>
            </a:fld>
            <a:endParaRPr lang="en-US"/>
          </a:p>
        </p:txBody>
      </p:sp>
    </p:spTree>
    <p:extLst>
      <p:ext uri="{BB962C8B-B14F-4D97-AF65-F5344CB8AC3E}">
        <p14:creationId xmlns:p14="http://schemas.microsoft.com/office/powerpoint/2010/main" val="990255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15154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51.xml"/><Relationship Id="rId21" Type="http://schemas.openxmlformats.org/officeDocument/2006/relationships/slideLayout" Target="../slideLayouts/slideLayout46.xml"/><Relationship Id="rId42" Type="http://schemas.openxmlformats.org/officeDocument/2006/relationships/slideLayout" Target="../slideLayouts/slideLayout67.xml"/><Relationship Id="rId47" Type="http://schemas.openxmlformats.org/officeDocument/2006/relationships/slideLayout" Target="../slideLayouts/slideLayout72.xml"/><Relationship Id="rId63" Type="http://schemas.openxmlformats.org/officeDocument/2006/relationships/slideLayout" Target="../slideLayouts/slideLayout88.xml"/><Relationship Id="rId68" Type="http://schemas.openxmlformats.org/officeDocument/2006/relationships/slideLayout" Target="../slideLayouts/slideLayout93.xml"/><Relationship Id="rId16" Type="http://schemas.openxmlformats.org/officeDocument/2006/relationships/slideLayout" Target="../slideLayouts/slideLayout4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slideLayout" Target="../slideLayouts/slideLayout57.xml"/><Relationship Id="rId37" Type="http://schemas.openxmlformats.org/officeDocument/2006/relationships/slideLayout" Target="../slideLayouts/slideLayout62.xml"/><Relationship Id="rId40" Type="http://schemas.openxmlformats.org/officeDocument/2006/relationships/slideLayout" Target="../slideLayouts/slideLayout65.xml"/><Relationship Id="rId45" Type="http://schemas.openxmlformats.org/officeDocument/2006/relationships/slideLayout" Target="../slideLayouts/slideLayout70.xml"/><Relationship Id="rId53" Type="http://schemas.openxmlformats.org/officeDocument/2006/relationships/slideLayout" Target="../slideLayouts/slideLayout78.xml"/><Relationship Id="rId58" Type="http://schemas.openxmlformats.org/officeDocument/2006/relationships/slideLayout" Target="../slideLayouts/slideLayout83.xml"/><Relationship Id="rId66" Type="http://schemas.openxmlformats.org/officeDocument/2006/relationships/slideLayout" Target="../slideLayouts/slideLayout91.xml"/><Relationship Id="rId74" Type="http://schemas.openxmlformats.org/officeDocument/2006/relationships/slideLayout" Target="../slideLayouts/slideLayout99.xml"/><Relationship Id="rId5" Type="http://schemas.openxmlformats.org/officeDocument/2006/relationships/slideLayout" Target="../slideLayouts/slideLayout30.xml"/><Relationship Id="rId61" Type="http://schemas.openxmlformats.org/officeDocument/2006/relationships/slideLayout" Target="../slideLayouts/slideLayout86.xml"/><Relationship Id="rId19" Type="http://schemas.openxmlformats.org/officeDocument/2006/relationships/slideLayout" Target="../slideLayouts/slideLayout4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 Id="rId35" Type="http://schemas.openxmlformats.org/officeDocument/2006/relationships/slideLayout" Target="../slideLayouts/slideLayout60.xml"/><Relationship Id="rId43" Type="http://schemas.openxmlformats.org/officeDocument/2006/relationships/slideLayout" Target="../slideLayouts/slideLayout68.xml"/><Relationship Id="rId48" Type="http://schemas.openxmlformats.org/officeDocument/2006/relationships/slideLayout" Target="../slideLayouts/slideLayout73.xml"/><Relationship Id="rId56" Type="http://schemas.openxmlformats.org/officeDocument/2006/relationships/slideLayout" Target="../slideLayouts/slideLayout81.xml"/><Relationship Id="rId64" Type="http://schemas.openxmlformats.org/officeDocument/2006/relationships/slideLayout" Target="../slideLayouts/slideLayout89.xml"/><Relationship Id="rId69" Type="http://schemas.openxmlformats.org/officeDocument/2006/relationships/slideLayout" Target="../slideLayouts/slideLayout94.xml"/><Relationship Id="rId77" Type="http://schemas.openxmlformats.org/officeDocument/2006/relationships/image" Target="../media/image8.jpeg"/><Relationship Id="rId8" Type="http://schemas.openxmlformats.org/officeDocument/2006/relationships/slideLayout" Target="../slideLayouts/slideLayout33.xml"/><Relationship Id="rId51" Type="http://schemas.openxmlformats.org/officeDocument/2006/relationships/slideLayout" Target="../slideLayouts/slideLayout76.xml"/><Relationship Id="rId72" Type="http://schemas.openxmlformats.org/officeDocument/2006/relationships/slideLayout" Target="../slideLayouts/slideLayout97.xml"/><Relationship Id="rId3" Type="http://schemas.openxmlformats.org/officeDocument/2006/relationships/slideLayout" Target="../slideLayouts/slideLayout28.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slideLayout" Target="../slideLayouts/slideLayout58.xml"/><Relationship Id="rId38" Type="http://schemas.openxmlformats.org/officeDocument/2006/relationships/slideLayout" Target="../slideLayouts/slideLayout63.xml"/><Relationship Id="rId46" Type="http://schemas.openxmlformats.org/officeDocument/2006/relationships/slideLayout" Target="../slideLayouts/slideLayout71.xml"/><Relationship Id="rId59" Type="http://schemas.openxmlformats.org/officeDocument/2006/relationships/slideLayout" Target="../slideLayouts/slideLayout84.xml"/><Relationship Id="rId67" Type="http://schemas.openxmlformats.org/officeDocument/2006/relationships/slideLayout" Target="../slideLayouts/slideLayout92.xml"/><Relationship Id="rId20" Type="http://schemas.openxmlformats.org/officeDocument/2006/relationships/slideLayout" Target="../slideLayouts/slideLayout45.xml"/><Relationship Id="rId41" Type="http://schemas.openxmlformats.org/officeDocument/2006/relationships/slideLayout" Target="../slideLayouts/slideLayout66.xml"/><Relationship Id="rId54" Type="http://schemas.openxmlformats.org/officeDocument/2006/relationships/slideLayout" Target="../slideLayouts/slideLayout79.xml"/><Relationship Id="rId62" Type="http://schemas.openxmlformats.org/officeDocument/2006/relationships/slideLayout" Target="../slideLayouts/slideLayout87.xml"/><Relationship Id="rId70" Type="http://schemas.openxmlformats.org/officeDocument/2006/relationships/slideLayout" Target="../slideLayouts/slideLayout95.xml"/><Relationship Id="rId75" Type="http://schemas.openxmlformats.org/officeDocument/2006/relationships/slideLayout" Target="../slideLayouts/slideLayout100.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36" Type="http://schemas.openxmlformats.org/officeDocument/2006/relationships/slideLayout" Target="../slideLayouts/slideLayout61.xml"/><Relationship Id="rId49" Type="http://schemas.openxmlformats.org/officeDocument/2006/relationships/slideLayout" Target="../slideLayouts/slideLayout74.xml"/><Relationship Id="rId57" Type="http://schemas.openxmlformats.org/officeDocument/2006/relationships/slideLayout" Target="../slideLayouts/slideLayout82.xml"/><Relationship Id="rId10" Type="http://schemas.openxmlformats.org/officeDocument/2006/relationships/slideLayout" Target="../slideLayouts/slideLayout35.xml"/><Relationship Id="rId31" Type="http://schemas.openxmlformats.org/officeDocument/2006/relationships/slideLayout" Target="../slideLayouts/slideLayout56.xml"/><Relationship Id="rId44" Type="http://schemas.openxmlformats.org/officeDocument/2006/relationships/slideLayout" Target="../slideLayouts/slideLayout69.xml"/><Relationship Id="rId52" Type="http://schemas.openxmlformats.org/officeDocument/2006/relationships/slideLayout" Target="../slideLayouts/slideLayout77.xml"/><Relationship Id="rId60" Type="http://schemas.openxmlformats.org/officeDocument/2006/relationships/slideLayout" Target="../slideLayouts/slideLayout85.xml"/><Relationship Id="rId65" Type="http://schemas.openxmlformats.org/officeDocument/2006/relationships/slideLayout" Target="../slideLayouts/slideLayout90.xml"/><Relationship Id="rId73" Type="http://schemas.openxmlformats.org/officeDocument/2006/relationships/slideLayout" Target="../slideLayouts/slideLayout98.xml"/><Relationship Id="rId78" Type="http://schemas.openxmlformats.org/officeDocument/2006/relationships/image" Target="../media/image2.png"/><Relationship Id="rId4" Type="http://schemas.openxmlformats.org/officeDocument/2006/relationships/slideLayout" Target="../slideLayouts/slideLayout29.xml"/><Relationship Id="rId9" Type="http://schemas.openxmlformats.org/officeDocument/2006/relationships/slideLayout" Target="../slideLayouts/slideLayout34.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9" Type="http://schemas.openxmlformats.org/officeDocument/2006/relationships/slideLayout" Target="../slideLayouts/slideLayout64.xml"/><Relationship Id="rId34" Type="http://schemas.openxmlformats.org/officeDocument/2006/relationships/slideLayout" Target="../slideLayouts/slideLayout59.xml"/><Relationship Id="rId50" Type="http://schemas.openxmlformats.org/officeDocument/2006/relationships/slideLayout" Target="../slideLayouts/slideLayout75.xml"/><Relationship Id="rId55" Type="http://schemas.openxmlformats.org/officeDocument/2006/relationships/slideLayout" Target="../slideLayouts/slideLayout80.xml"/><Relationship Id="rId76" Type="http://schemas.openxmlformats.org/officeDocument/2006/relationships/theme" Target="../theme/theme2.xml"/><Relationship Id="rId7" Type="http://schemas.openxmlformats.org/officeDocument/2006/relationships/slideLayout" Target="../slideLayouts/slideLayout32.xml"/><Relationship Id="rId71" Type="http://schemas.openxmlformats.org/officeDocument/2006/relationships/slideLayout" Target="../slideLayouts/slideLayout96.xml"/><Relationship Id="rId2" Type="http://schemas.openxmlformats.org/officeDocument/2006/relationships/slideLayout" Target="../slideLayouts/slideLayout27.xml"/><Relationship Id="rId29" Type="http://schemas.openxmlformats.org/officeDocument/2006/relationships/slideLayout" Target="../slideLayouts/slideLayout54.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02.xml"/><Relationship Id="rId1" Type="http://schemas.openxmlformats.org/officeDocument/2006/relationships/slideLayout" Target="../slideLayouts/slideLayout101.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5" Type="http://schemas.openxmlformats.org/officeDocument/2006/relationships/slideLayout" Target="../slideLayouts/slideLayout107.xml"/><Relationship Id="rId10" Type="http://schemas.openxmlformats.org/officeDocument/2006/relationships/image" Target="../media/image2.png"/><Relationship Id="rId4" Type="http://schemas.openxmlformats.org/officeDocument/2006/relationships/slideLayout" Target="../slideLayouts/slideLayout106.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357016-041D-77A0-1FDB-9CA2B57BEAF6}"/>
              </a:ext>
            </a:extLst>
          </p:cNvPr>
          <p:cNvPicPr>
            <a:picLocks noGrp="1" noRot="1" noMove="1" noResize="1" noEditPoints="1" noAdjustHandles="1" noChangeArrowheads="1" noChangeShapeType="1" noCrop="1"/>
          </p:cNvPicPr>
          <p:nvPr userDrawn="1"/>
        </p:nvPicPr>
        <p:blipFill>
          <a:blip r:embed="rId27" cstate="email">
            <a:extLst>
              <a:ext uri="{28A0092B-C50C-407E-A947-70E740481C1C}">
                <a14:useLocalDpi xmlns:a14="http://schemas.microsoft.com/office/drawing/2010/main"/>
              </a:ext>
            </a:extLst>
          </a:blip>
          <a:stretch>
            <a:fillRect/>
          </a:stretch>
        </p:blipFill>
        <p:spPr>
          <a:xfrm>
            <a:off x="177799" y="185856"/>
            <a:ext cx="11833225" cy="889714"/>
          </a:xfrm>
          <a:prstGeom prst="rect">
            <a:avLst/>
          </a:prstGeom>
        </p:spPr>
      </p:pic>
      <p:sp>
        <p:nvSpPr>
          <p:cNvPr id="9" name="Slide Number Placeholder 5">
            <a:extLst>
              <a:ext uri="{FF2B5EF4-FFF2-40B4-BE49-F238E27FC236}">
                <a16:creationId xmlns:a16="http://schemas.microsoft.com/office/drawing/2014/main" id="{05D266D7-4F64-EF63-06A0-C6CC647A9300}"/>
              </a:ext>
            </a:extLst>
          </p:cNvPr>
          <p:cNvSpPr txBox="1">
            <a:spLocks noGrp="1" noRot="1" noMove="1" noResize="1" noEditPoints="1" noAdjustHandles="1" noChangeArrowheads="1" noChangeShapeType="1"/>
          </p:cNvSpPr>
          <p:nvPr userDrawn="1"/>
        </p:nvSpPr>
        <p:spPr>
          <a:xfrm>
            <a:off x="11624360" y="6584175"/>
            <a:ext cx="438150" cy="177800"/>
          </a:xfrm>
          <a:prstGeom prst="rect">
            <a:avLst/>
          </a:prstGeom>
          <a:noFill/>
          <a:ln>
            <a:noFill/>
          </a:ln>
          <a:effectLst/>
        </p:spPr>
        <p:txBody>
          <a:bodyPr vert="horz" lIns="91440" tIns="45720" rIns="91440" bIns="45720" rtlCol="0" anchor="ctr"/>
          <a:lstStyle>
            <a:defPPr>
              <a:defRPr lang="en-US"/>
            </a:defPPr>
            <a:lvl1pPr marL="0" algn="l" defTabSz="457200" rtl="0" eaLnBrk="1" latinLnBrk="0" hangingPunct="1">
              <a:defRPr sz="9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9A5A92CE-986F-7D4E-8205-EC373F8C631F}" type="slidenum">
              <a:rPr lang="en-US" b="0" i="0" smtClean="0">
                <a:solidFill>
                  <a:srgbClr val="555555"/>
                </a:solidFill>
                <a:latin typeface="Arial" panose="020B0604020202020204" pitchFamily="34" charset="0"/>
              </a:rPr>
              <a:pPr algn="r"/>
              <a:t>‹#›</a:t>
            </a:fld>
            <a:endParaRPr lang="en-US" b="0" i="0">
              <a:solidFill>
                <a:srgbClr val="555555"/>
              </a:solidFill>
              <a:latin typeface="Arial" panose="020B0604020202020204" pitchFamily="34" charset="0"/>
            </a:endParaRPr>
          </a:p>
        </p:txBody>
      </p:sp>
      <p:pic>
        <p:nvPicPr>
          <p:cNvPr id="2" name="Picture 1">
            <a:extLst>
              <a:ext uri="{FF2B5EF4-FFF2-40B4-BE49-F238E27FC236}">
                <a16:creationId xmlns:a16="http://schemas.microsoft.com/office/drawing/2014/main" id="{933F1379-BCA6-60F5-7EB6-787C4005F105}"/>
              </a:ext>
            </a:extLst>
          </p:cNvPr>
          <p:cNvPicPr>
            <a:picLocks noChangeAspect="1"/>
          </p:cNvPicPr>
          <p:nvPr userDrawn="1"/>
        </p:nvPicPr>
        <p:blipFill>
          <a:blip r:embed="rId28"/>
          <a:srcRect/>
          <a:stretch/>
        </p:blipFill>
        <p:spPr>
          <a:xfrm>
            <a:off x="9294965" y="512745"/>
            <a:ext cx="2425968" cy="562825"/>
          </a:xfrm>
          <a:prstGeom prst="rect">
            <a:avLst/>
          </a:prstGeom>
        </p:spPr>
      </p:pic>
    </p:spTree>
    <p:extLst>
      <p:ext uri="{BB962C8B-B14F-4D97-AF65-F5344CB8AC3E}">
        <p14:creationId xmlns:p14="http://schemas.microsoft.com/office/powerpoint/2010/main" val="26067334"/>
      </p:ext>
    </p:extLst>
  </p:cSld>
  <p:clrMap bg1="lt1" tx1="dk1" bg2="lt2" tx2="dk2" accent1="accent1" accent2="accent2" accent3="accent3" accent4="accent4" accent5="accent5" accent6="accent6" hlink="hlink" folHlink="folHlink"/>
  <p:sldLayoutIdLst>
    <p:sldLayoutId id="2147483709" r:id="rId1"/>
    <p:sldLayoutId id="2147483818" r:id="rId2"/>
    <p:sldLayoutId id="2147483817" r:id="rId3"/>
    <p:sldLayoutId id="2147483871" r:id="rId4"/>
    <p:sldLayoutId id="2147483872" r:id="rId5"/>
    <p:sldLayoutId id="2147483814" r:id="rId6"/>
    <p:sldLayoutId id="2147483815" r:id="rId7"/>
    <p:sldLayoutId id="2147483820" r:id="rId8"/>
    <p:sldLayoutId id="2147483822" r:id="rId9"/>
    <p:sldLayoutId id="2147483823" r:id="rId10"/>
    <p:sldLayoutId id="2147483824" r:id="rId11"/>
    <p:sldLayoutId id="2147483825" r:id="rId12"/>
    <p:sldLayoutId id="2147483710" r:id="rId13"/>
    <p:sldLayoutId id="2147483821" r:id="rId14"/>
    <p:sldLayoutId id="2147483816" r:id="rId15"/>
    <p:sldLayoutId id="2147483819" r:id="rId16"/>
    <p:sldLayoutId id="2147483712" r:id="rId17"/>
    <p:sldLayoutId id="2147483713" r:id="rId18"/>
    <p:sldLayoutId id="2147483793" r:id="rId19"/>
    <p:sldLayoutId id="2147483714" r:id="rId20"/>
    <p:sldLayoutId id="2147483715" r:id="rId21"/>
    <p:sldLayoutId id="2147483890" r:id="rId22"/>
    <p:sldLayoutId id="2147483891" r:id="rId23"/>
    <p:sldLayoutId id="2147483892" r:id="rId24"/>
    <p:sldLayoutId id="2147483893" r:id="rId2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1571387-2556-B5CB-768F-55FDA8AA2FA5}"/>
              </a:ext>
            </a:extLst>
          </p:cNvPr>
          <p:cNvPicPr>
            <a:picLocks noGrp="1" noRot="1" noChangeAspect="1" noMove="1" noResize="1" noEditPoints="1" noAdjustHandles="1" noChangeArrowheads="1" noChangeShapeType="1" noCrop="1"/>
          </p:cNvPicPr>
          <p:nvPr userDrawn="1"/>
        </p:nvPicPr>
        <p:blipFill>
          <a:blip r:embed="rId77" cstate="email">
            <a:extLst>
              <a:ext uri="{28A0092B-C50C-407E-A947-70E740481C1C}">
                <a14:useLocalDpi xmlns:a14="http://schemas.microsoft.com/office/drawing/2010/main"/>
              </a:ext>
            </a:extLst>
          </a:blip>
          <a:stretch>
            <a:fillRect/>
          </a:stretch>
        </p:blipFill>
        <p:spPr>
          <a:xfrm>
            <a:off x="3489849" y="1069289"/>
            <a:ext cx="8702151" cy="5788711"/>
          </a:xfrm>
          <a:prstGeom prst="rect">
            <a:avLst/>
          </a:prstGeom>
        </p:spPr>
      </p:pic>
      <p:pic>
        <p:nvPicPr>
          <p:cNvPr id="2" name="Picture 1">
            <a:extLst>
              <a:ext uri="{FF2B5EF4-FFF2-40B4-BE49-F238E27FC236}">
                <a16:creationId xmlns:a16="http://schemas.microsoft.com/office/drawing/2014/main" id="{DF11F891-8186-4583-A7C8-94832B55BB73}"/>
              </a:ext>
            </a:extLst>
          </p:cNvPr>
          <p:cNvPicPr>
            <a:picLocks noChangeAspect="1"/>
          </p:cNvPicPr>
          <p:nvPr userDrawn="1"/>
        </p:nvPicPr>
        <p:blipFill>
          <a:blip r:embed="rId78"/>
          <a:srcRect/>
          <a:stretch/>
        </p:blipFill>
        <p:spPr>
          <a:xfrm>
            <a:off x="9294965" y="253952"/>
            <a:ext cx="2425968" cy="562825"/>
          </a:xfrm>
          <a:prstGeom prst="rect">
            <a:avLst/>
          </a:prstGeom>
        </p:spPr>
      </p:pic>
    </p:spTree>
    <p:extLst>
      <p:ext uri="{BB962C8B-B14F-4D97-AF65-F5344CB8AC3E}">
        <p14:creationId xmlns:p14="http://schemas.microsoft.com/office/powerpoint/2010/main" val="2083635346"/>
      </p:ext>
    </p:extLst>
  </p:cSld>
  <p:clrMap bg1="lt1" tx1="dk1" bg2="lt2" tx2="dk2" accent1="accent1" accent2="accent2" accent3="accent3" accent4="accent4" accent5="accent5" accent6="accent6" hlink="hlink" folHlink="folHlink"/>
  <p:sldLayoutIdLst>
    <p:sldLayoutId id="2147483717"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 id="2147483848" r:id="rId17"/>
    <p:sldLayoutId id="2147483849" r:id="rId18"/>
    <p:sldLayoutId id="2147483850" r:id="rId19"/>
    <p:sldLayoutId id="2147483851" r:id="rId20"/>
    <p:sldLayoutId id="2147483852" r:id="rId21"/>
    <p:sldLayoutId id="2147483853" r:id="rId22"/>
    <p:sldLayoutId id="2147483854" r:id="rId23"/>
    <p:sldLayoutId id="2147483855" r:id="rId24"/>
    <p:sldLayoutId id="2147483856" r:id="rId25"/>
    <p:sldLayoutId id="2147483857" r:id="rId26"/>
    <p:sldLayoutId id="2147483858" r:id="rId27"/>
    <p:sldLayoutId id="2147483859" r:id="rId28"/>
    <p:sldLayoutId id="2147483860" r:id="rId29"/>
    <p:sldLayoutId id="2147483861" r:id="rId30"/>
    <p:sldLayoutId id="2147483862" r:id="rId31"/>
    <p:sldLayoutId id="2147483863" r:id="rId32"/>
    <p:sldLayoutId id="2147483864" r:id="rId33"/>
    <p:sldLayoutId id="2147483865" r:id="rId34"/>
    <p:sldLayoutId id="2147483866" r:id="rId35"/>
    <p:sldLayoutId id="2147483867" r:id="rId36"/>
    <p:sldLayoutId id="2147483868" r:id="rId37"/>
    <p:sldLayoutId id="2147483869" r:id="rId38"/>
    <p:sldLayoutId id="2147483870" r:id="rId39"/>
    <p:sldLayoutId id="2147483725" r:id="rId40"/>
    <p:sldLayoutId id="2147483727" r:id="rId41"/>
    <p:sldLayoutId id="2147483730" r:id="rId42"/>
    <p:sldLayoutId id="2147483729" r:id="rId43"/>
    <p:sldLayoutId id="2147483728" r:id="rId44"/>
    <p:sldLayoutId id="2147483722" r:id="rId45"/>
    <p:sldLayoutId id="2147483731" r:id="rId46"/>
    <p:sldLayoutId id="2147483787" r:id="rId47"/>
    <p:sldLayoutId id="2147483721" r:id="rId48"/>
    <p:sldLayoutId id="2147483785" r:id="rId49"/>
    <p:sldLayoutId id="2147483762" r:id="rId50"/>
    <p:sldLayoutId id="2147483718" r:id="rId51"/>
    <p:sldLayoutId id="2147483732" r:id="rId52"/>
    <p:sldLayoutId id="2147483810" r:id="rId53"/>
    <p:sldLayoutId id="2147483811" r:id="rId54"/>
    <p:sldLayoutId id="2147483766" r:id="rId55"/>
    <p:sldLayoutId id="2147483803" r:id="rId56"/>
    <p:sldLayoutId id="2147483804" r:id="rId57"/>
    <p:sldLayoutId id="2147483765" r:id="rId58"/>
    <p:sldLayoutId id="2147483724" r:id="rId59"/>
    <p:sldLayoutId id="2147483800" r:id="rId60"/>
    <p:sldLayoutId id="2147483801" r:id="rId61"/>
    <p:sldLayoutId id="2147483802" r:id="rId62"/>
    <p:sldLayoutId id="2147483755" r:id="rId63"/>
    <p:sldLayoutId id="2147483756" r:id="rId64"/>
    <p:sldLayoutId id="2147483757" r:id="rId65"/>
    <p:sldLayoutId id="2147483759" r:id="rId66"/>
    <p:sldLayoutId id="2147483760" r:id="rId67"/>
    <p:sldLayoutId id="2147483758" r:id="rId68"/>
    <p:sldLayoutId id="2147483761" r:id="rId69"/>
    <p:sldLayoutId id="2147483789" r:id="rId70"/>
    <p:sldLayoutId id="2147483723" r:id="rId71"/>
    <p:sldLayoutId id="2147483720" r:id="rId72"/>
    <p:sldLayoutId id="2147483763" r:id="rId73"/>
    <p:sldLayoutId id="2147483764" r:id="rId74"/>
    <p:sldLayoutId id="2147483799" r:id="rId7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74928"/>
      </p:ext>
    </p:extLst>
  </p:cSld>
  <p:clrMap bg1="lt1" tx1="dk1" bg2="lt2" tx2="dk2" accent1="accent1" accent2="accent2" accent3="accent3" accent4="accent4" accent5="accent5" accent6="accent6" hlink="hlink" folHlink="folHlink"/>
  <p:sldLayoutIdLst>
    <p:sldLayoutId id="2147483753" r:id="rId1"/>
    <p:sldLayoutId id="214748375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47079F3-D4A9-04DB-20C5-5F50AC8ED71A}"/>
              </a:ext>
            </a:extLst>
          </p:cNvPr>
          <p:cNvPicPr>
            <a:picLocks noGrp="1" noRot="1" noMove="1" noResize="1" noEditPoints="1" noAdjustHandles="1" noChangeArrowheads="1" noChangeShapeType="1" noCrop="1"/>
          </p:cNvPicPr>
          <p:nvPr userDrawn="1"/>
        </p:nvPicPr>
        <p:blipFill>
          <a:blip r:embed="rId9" cstate="email">
            <a:extLst>
              <a:ext uri="{28A0092B-C50C-407E-A947-70E740481C1C}">
                <a14:useLocalDpi xmlns:a14="http://schemas.microsoft.com/office/drawing/2010/main"/>
              </a:ext>
            </a:extLst>
          </a:blip>
          <a:stretch>
            <a:fillRect/>
          </a:stretch>
        </p:blipFill>
        <p:spPr>
          <a:xfrm>
            <a:off x="177799" y="185856"/>
            <a:ext cx="11833225" cy="889714"/>
          </a:xfrm>
          <a:prstGeom prst="rect">
            <a:avLst/>
          </a:prstGeom>
        </p:spPr>
      </p:pic>
      <p:pic>
        <p:nvPicPr>
          <p:cNvPr id="2" name="Picture 1">
            <a:extLst>
              <a:ext uri="{FF2B5EF4-FFF2-40B4-BE49-F238E27FC236}">
                <a16:creationId xmlns:a16="http://schemas.microsoft.com/office/drawing/2014/main" id="{ED6AC131-92BF-9C78-6BB5-ABB36FF00CDB}"/>
              </a:ext>
            </a:extLst>
          </p:cNvPr>
          <p:cNvPicPr>
            <a:picLocks noChangeAspect="1"/>
          </p:cNvPicPr>
          <p:nvPr userDrawn="1"/>
        </p:nvPicPr>
        <p:blipFill>
          <a:blip r:embed="rId10"/>
          <a:srcRect/>
          <a:stretch/>
        </p:blipFill>
        <p:spPr>
          <a:xfrm>
            <a:off x="3708340" y="2875062"/>
            <a:ext cx="4775320" cy="1107875"/>
          </a:xfrm>
          <a:prstGeom prst="rect">
            <a:avLst/>
          </a:prstGeom>
        </p:spPr>
      </p:pic>
    </p:spTree>
    <p:extLst>
      <p:ext uri="{BB962C8B-B14F-4D97-AF65-F5344CB8AC3E}">
        <p14:creationId xmlns:p14="http://schemas.microsoft.com/office/powerpoint/2010/main" val="3054518200"/>
      </p:ext>
    </p:extLst>
  </p:cSld>
  <p:clrMap bg1="lt1" tx1="dk1" bg2="lt2" tx2="dk2" accent1="accent1" accent2="accent2" accent3="accent3" accent4="accent4" accent5="accent5" accent6="accent6" hlink="hlink" folHlink="folHlink"/>
  <p:sldLayoutIdLst>
    <p:sldLayoutId id="2147483784" r:id="rId1"/>
    <p:sldLayoutId id="2147483884" r:id="rId2"/>
    <p:sldLayoutId id="2147483885" r:id="rId3"/>
    <p:sldLayoutId id="2147483886" r:id="rId4"/>
    <p:sldLayoutId id="2147483887" r:id="rId5"/>
    <p:sldLayoutId id="2147483888" r:id="rId6"/>
    <p:sldLayoutId id="2147483889"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x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emf"/><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7A67E-F31E-BAE7-4F4B-AB73B937787C}"/>
              </a:ext>
            </a:extLst>
          </p:cNvPr>
          <p:cNvSpPr>
            <a:spLocks noGrp="1"/>
          </p:cNvSpPr>
          <p:nvPr>
            <p:ph type="ctrTitle"/>
          </p:nvPr>
        </p:nvSpPr>
        <p:spPr/>
        <p:txBody>
          <a:bodyPr/>
          <a:lstStyle/>
          <a:p>
            <a:r>
              <a:rPr lang="en-US" dirty="0"/>
              <a:t>Multifamily Initiative</a:t>
            </a:r>
          </a:p>
        </p:txBody>
      </p:sp>
      <p:sp>
        <p:nvSpPr>
          <p:cNvPr id="3" name="Subtitle 2">
            <a:extLst>
              <a:ext uri="{FF2B5EF4-FFF2-40B4-BE49-F238E27FC236}">
                <a16:creationId xmlns:a16="http://schemas.microsoft.com/office/drawing/2014/main" id="{C0ADECBF-0049-9C41-2348-9857C7B2EF7F}"/>
              </a:ext>
            </a:extLst>
          </p:cNvPr>
          <p:cNvSpPr>
            <a:spLocks noGrp="1"/>
          </p:cNvSpPr>
          <p:nvPr>
            <p:ph type="subTitle" idx="1"/>
          </p:nvPr>
        </p:nvSpPr>
        <p:spPr/>
        <p:txBody>
          <a:bodyPr/>
          <a:lstStyle/>
          <a:p>
            <a:r>
              <a:rPr lang="en-US" dirty="0"/>
              <a:t>Program ally Orientation</a:t>
            </a:r>
          </a:p>
        </p:txBody>
      </p:sp>
    </p:spTree>
    <p:extLst>
      <p:ext uri="{BB962C8B-B14F-4D97-AF65-F5344CB8AC3E}">
        <p14:creationId xmlns:p14="http://schemas.microsoft.com/office/powerpoint/2010/main" val="427991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534F7-10FC-74CF-4B65-2D5D27C9A9B1}"/>
              </a:ext>
            </a:extLst>
          </p:cNvPr>
          <p:cNvSpPr>
            <a:spLocks noGrp="1"/>
          </p:cNvSpPr>
          <p:nvPr>
            <p:ph type="ctrTitle"/>
          </p:nvPr>
        </p:nvSpPr>
        <p:spPr/>
        <p:txBody>
          <a:bodyPr/>
          <a:lstStyle/>
          <a:p>
            <a:r>
              <a:rPr lang="en-US" dirty="0"/>
              <a:t>Multifamily One-Stop Shop Initiative</a:t>
            </a:r>
          </a:p>
        </p:txBody>
      </p:sp>
      <p:sp>
        <p:nvSpPr>
          <p:cNvPr id="4" name="Text Placeholder 3">
            <a:extLst>
              <a:ext uri="{FF2B5EF4-FFF2-40B4-BE49-F238E27FC236}">
                <a16:creationId xmlns:a16="http://schemas.microsoft.com/office/drawing/2014/main" id="{C414FE2A-4BC2-EFCF-45DE-C31F03082227}"/>
              </a:ext>
            </a:extLst>
          </p:cNvPr>
          <p:cNvSpPr>
            <a:spLocks noGrp="1"/>
          </p:cNvSpPr>
          <p:nvPr>
            <p:ph type="body" sz="half" idx="2"/>
          </p:nvPr>
        </p:nvSpPr>
        <p:spPr>
          <a:xfrm>
            <a:off x="540823" y="1625600"/>
            <a:ext cx="10517701" cy="960582"/>
          </a:xfrm>
        </p:spPr>
        <p:txBody>
          <a:bodyPr/>
          <a:lstStyle/>
          <a:p>
            <a:r>
              <a:rPr lang="en-US" dirty="0"/>
              <a:t>The Ameren Illinois One-Stop Shop (OSS) Initiative provides access to Multifamily properties and renters with energy efficiency retrofit and upgrades that provide benefits that will endure for the buildings and benefit renters in their homes for many years to come. </a:t>
            </a:r>
          </a:p>
          <a:p>
            <a:endParaRPr lang="en-US" dirty="0"/>
          </a:p>
        </p:txBody>
      </p:sp>
      <p:pic>
        <p:nvPicPr>
          <p:cNvPr id="6" name="Picture 5">
            <a:extLst>
              <a:ext uri="{FF2B5EF4-FFF2-40B4-BE49-F238E27FC236}">
                <a16:creationId xmlns:a16="http://schemas.microsoft.com/office/drawing/2014/main" id="{E34B14CA-E197-4086-6C51-62C702CDAD9A}"/>
              </a:ext>
            </a:extLst>
          </p:cNvPr>
          <p:cNvPicPr>
            <a:picLocks noChangeAspect="1"/>
          </p:cNvPicPr>
          <p:nvPr/>
        </p:nvPicPr>
        <p:blipFill>
          <a:blip r:embed="rId2"/>
          <a:stretch>
            <a:fillRect/>
          </a:stretch>
        </p:blipFill>
        <p:spPr>
          <a:xfrm>
            <a:off x="920131" y="3122018"/>
            <a:ext cx="9707230" cy="2555074"/>
          </a:xfrm>
          <a:prstGeom prst="rect">
            <a:avLst/>
          </a:prstGeom>
        </p:spPr>
      </p:pic>
    </p:spTree>
    <p:extLst>
      <p:ext uri="{BB962C8B-B14F-4D97-AF65-F5344CB8AC3E}">
        <p14:creationId xmlns:p14="http://schemas.microsoft.com/office/powerpoint/2010/main" val="3749502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9E9E-5975-D1CD-C04E-C78830F6CBB5}"/>
              </a:ext>
            </a:extLst>
          </p:cNvPr>
          <p:cNvSpPr>
            <a:spLocks noGrp="1"/>
          </p:cNvSpPr>
          <p:nvPr>
            <p:ph type="ctrTitle"/>
          </p:nvPr>
        </p:nvSpPr>
        <p:spPr>
          <a:xfrm>
            <a:off x="463302" y="402335"/>
            <a:ext cx="9645594" cy="617249"/>
          </a:xfrm>
        </p:spPr>
        <p:txBody>
          <a:bodyPr/>
          <a:lstStyle/>
          <a:p>
            <a:r>
              <a:rPr lang="en-US" dirty="0"/>
              <a:t>Property Qualifications </a:t>
            </a:r>
          </a:p>
        </p:txBody>
      </p:sp>
      <p:sp>
        <p:nvSpPr>
          <p:cNvPr id="4" name="Content Placeholder 3">
            <a:extLst>
              <a:ext uri="{FF2B5EF4-FFF2-40B4-BE49-F238E27FC236}">
                <a16:creationId xmlns:a16="http://schemas.microsoft.com/office/drawing/2014/main" id="{47719AFE-1402-774F-4CFD-09CEE5C59615}"/>
              </a:ext>
            </a:extLst>
          </p:cNvPr>
          <p:cNvSpPr>
            <a:spLocks noGrp="1"/>
          </p:cNvSpPr>
          <p:nvPr>
            <p:ph sz="quarter" idx="18"/>
          </p:nvPr>
        </p:nvSpPr>
        <p:spPr>
          <a:xfrm>
            <a:off x="328122" y="812283"/>
            <a:ext cx="11260683" cy="5233434"/>
          </a:xfrm>
        </p:spPr>
        <p:txBody>
          <a:bodyPr/>
          <a:lstStyle/>
          <a:p>
            <a:endParaRPr lang="en-US" dirty="0"/>
          </a:p>
          <a:p>
            <a:pPr marL="0" indent="0">
              <a:buNone/>
            </a:pPr>
            <a:r>
              <a:rPr lang="en-US" sz="1600" b="1" dirty="0"/>
              <a:t>What properties can be served under Multifamily? </a:t>
            </a:r>
            <a:endParaRPr lang="en-US" sz="1600" dirty="0"/>
          </a:p>
          <a:p>
            <a:r>
              <a:rPr lang="en-US" sz="1600" dirty="0"/>
              <a:t>A minimum of three units (connected and in the same building) under the same ownership. </a:t>
            </a:r>
          </a:p>
          <a:p>
            <a:r>
              <a:rPr lang="en-US" sz="1600" dirty="0"/>
              <a:t>Heating fuel must be delivered by Ameren Illinois. </a:t>
            </a:r>
          </a:p>
          <a:p>
            <a:endParaRPr lang="en-US" sz="1600" dirty="0"/>
          </a:p>
          <a:p>
            <a:pPr marL="0" indent="0">
              <a:buNone/>
            </a:pPr>
            <a:r>
              <a:rPr lang="en-US" sz="1600" b="1" dirty="0"/>
              <a:t>What can that look like?</a:t>
            </a:r>
            <a:endParaRPr lang="en-US" sz="1600" b="1" i="1" dirty="0"/>
          </a:p>
          <a:p>
            <a:r>
              <a:rPr lang="en-US" sz="1600" dirty="0"/>
              <a:t>It can be a mix of apartment-style as well as tri/quad-</a:t>
            </a:r>
            <a:r>
              <a:rPr lang="en-US" sz="1600" dirty="0" err="1"/>
              <a:t>plexes</a:t>
            </a:r>
            <a:r>
              <a:rPr lang="en-US" sz="1600" dirty="0"/>
              <a:t>.</a:t>
            </a:r>
          </a:p>
          <a:p>
            <a:pPr lvl="1"/>
            <a:r>
              <a:rPr lang="en-US" sz="1500" dirty="0"/>
              <a:t>(3- or 4-unit residential buildings, with its own entrance. Units can be arranged side-by-side, stacked vertically or a mix).</a:t>
            </a:r>
          </a:p>
          <a:p>
            <a:r>
              <a:rPr lang="en-US" sz="1600" dirty="0"/>
              <a:t>Duplexes (</a:t>
            </a:r>
            <a:r>
              <a:rPr lang="en-US" sz="1600" b="1" dirty="0"/>
              <a:t>public housing only</a:t>
            </a:r>
            <a:r>
              <a:rPr lang="en-US" sz="1600" dirty="0"/>
              <a:t>).</a:t>
            </a:r>
          </a:p>
          <a:p>
            <a:r>
              <a:rPr lang="en-US" sz="1600" dirty="0"/>
              <a:t>Student apartment housing.</a:t>
            </a:r>
          </a:p>
          <a:p>
            <a:r>
              <a:rPr lang="en-US" sz="1600" dirty="0"/>
              <a:t>Senior living or facilities for people with disabilities (nursing homes do not apply).</a:t>
            </a:r>
          </a:p>
          <a:p>
            <a:r>
              <a:rPr lang="en-US" sz="1600" dirty="0"/>
              <a:t>Mixed-use building (retail or office with attached residential).</a:t>
            </a:r>
          </a:p>
          <a:p>
            <a:endParaRPr lang="en-US" sz="1600" dirty="0"/>
          </a:p>
          <a:p>
            <a:pPr marL="0" indent="0">
              <a:buNone/>
            </a:pPr>
            <a:r>
              <a:rPr lang="en-US" sz="1600" b="1" dirty="0"/>
              <a:t>What if it doesn’t have Ameren Illinois residential accounts?</a:t>
            </a:r>
            <a:endParaRPr lang="en-US" sz="1600" b="1" i="1" dirty="0"/>
          </a:p>
          <a:p>
            <a:r>
              <a:rPr lang="en-US" sz="1600" dirty="0"/>
              <a:t>Many properties roll utilities up into the rent, so there may not be a residential account for the address. </a:t>
            </a:r>
          </a:p>
          <a:p>
            <a:endParaRPr lang="en-US" dirty="0"/>
          </a:p>
        </p:txBody>
      </p:sp>
    </p:spTree>
    <p:extLst>
      <p:ext uri="{BB962C8B-B14F-4D97-AF65-F5344CB8AC3E}">
        <p14:creationId xmlns:p14="http://schemas.microsoft.com/office/powerpoint/2010/main" val="1703211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3684E-A297-AE48-D3E7-C6850DD194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DC3392-E701-1C2E-7F6C-ADF18FA2D755}"/>
              </a:ext>
            </a:extLst>
          </p:cNvPr>
          <p:cNvSpPr>
            <a:spLocks noGrp="1"/>
          </p:cNvSpPr>
          <p:nvPr>
            <p:ph type="ctrTitle"/>
          </p:nvPr>
        </p:nvSpPr>
        <p:spPr>
          <a:xfrm>
            <a:off x="491877" y="438912"/>
            <a:ext cx="9645594" cy="617249"/>
          </a:xfrm>
        </p:spPr>
        <p:txBody>
          <a:bodyPr/>
          <a:lstStyle/>
          <a:p>
            <a:r>
              <a:rPr lang="en-US" dirty="0"/>
              <a:t>Multifamily Eligibility Types</a:t>
            </a:r>
          </a:p>
        </p:txBody>
      </p:sp>
      <p:sp>
        <p:nvSpPr>
          <p:cNvPr id="4" name="Content Placeholder 3">
            <a:extLst>
              <a:ext uri="{FF2B5EF4-FFF2-40B4-BE49-F238E27FC236}">
                <a16:creationId xmlns:a16="http://schemas.microsoft.com/office/drawing/2014/main" id="{5DE78915-F611-97B2-6FFF-A5BCD2C71F0C}"/>
              </a:ext>
            </a:extLst>
          </p:cNvPr>
          <p:cNvSpPr>
            <a:spLocks noGrp="1"/>
          </p:cNvSpPr>
          <p:nvPr>
            <p:ph type="body" sz="half" idx="2"/>
          </p:nvPr>
        </p:nvSpPr>
        <p:spPr>
          <a:xfrm>
            <a:off x="572295" y="1289076"/>
            <a:ext cx="11047410" cy="4745678"/>
          </a:xfrm>
        </p:spPr>
        <p:txBody>
          <a:bodyPr lIns="91440" tIns="45720" rIns="91440" bIns="45720" anchor="t"/>
          <a:lstStyle/>
          <a:p>
            <a:pPr marL="0" indent="0">
              <a:spcBef>
                <a:spcPts val="0"/>
              </a:spcBef>
              <a:buNone/>
            </a:pPr>
            <a:r>
              <a:rPr lang="en-US" b="1" i="1" dirty="0"/>
              <a:t>Public Housing (PH)</a:t>
            </a:r>
          </a:p>
          <a:p>
            <a:pPr marL="0" indent="0">
              <a:spcBef>
                <a:spcPts val="0"/>
              </a:spcBef>
              <a:buNone/>
            </a:pPr>
            <a:r>
              <a:rPr lang="en-US" dirty="0"/>
              <a:t>All units must be owned or managed by a Public Housing Authority.</a:t>
            </a:r>
          </a:p>
          <a:p>
            <a:pPr>
              <a:spcBef>
                <a:spcPts val="0"/>
              </a:spcBef>
            </a:pPr>
            <a:endParaRPr lang="en-US" dirty="0"/>
          </a:p>
          <a:p>
            <a:pPr>
              <a:spcBef>
                <a:spcPts val="0"/>
              </a:spcBef>
            </a:pPr>
            <a:endParaRPr lang="en-US" dirty="0"/>
          </a:p>
          <a:p>
            <a:pPr marL="0" indent="0">
              <a:spcBef>
                <a:spcPts val="0"/>
              </a:spcBef>
              <a:buNone/>
            </a:pPr>
            <a:r>
              <a:rPr lang="en-US" b="1" i="1" dirty="0"/>
              <a:t>Income Qualified (IQ)</a:t>
            </a:r>
          </a:p>
          <a:p>
            <a:pPr>
              <a:spcBef>
                <a:spcPts val="0"/>
              </a:spcBef>
            </a:pPr>
            <a:r>
              <a:rPr lang="en-US" dirty="0"/>
              <a:t>Property must be able to show participation in a government rental assistance program (e.g., Sec 8, Sec 515, 550, etc.), an income-qualified assistance financing program such as USDA, LITC, LIHTC, or RAD; or is receiving federal disaster assistance </a:t>
            </a:r>
            <a:r>
              <a:rPr lang="en-US" u="sng" dirty="0"/>
              <a:t>OR</a:t>
            </a:r>
            <a:r>
              <a:rPr lang="en-US" dirty="0"/>
              <a:t> determined based on HUD Fair Market Rent Levels (FMR).</a:t>
            </a:r>
          </a:p>
          <a:p>
            <a:pPr>
              <a:spcBef>
                <a:spcPts val="0"/>
              </a:spcBef>
            </a:pPr>
            <a:endParaRPr lang="en-US" dirty="0"/>
          </a:p>
          <a:p>
            <a:pPr>
              <a:spcBef>
                <a:spcPts val="0"/>
              </a:spcBef>
            </a:pPr>
            <a:endParaRPr lang="en-US" dirty="0"/>
          </a:p>
          <a:p>
            <a:pPr marL="0" indent="0">
              <a:spcBef>
                <a:spcPts val="0"/>
              </a:spcBef>
              <a:buNone/>
            </a:pPr>
            <a:r>
              <a:rPr lang="en-US" b="1" i="1" dirty="0"/>
              <a:t>Market Rate (MR)</a:t>
            </a:r>
          </a:p>
          <a:p>
            <a:pPr>
              <a:spcBef>
                <a:spcPts val="0"/>
              </a:spcBef>
            </a:pPr>
            <a:r>
              <a:rPr lang="en-US" dirty="0"/>
              <a:t>Properties that are not eligible under PH or IQ qualifiers are designated as market rate. </a:t>
            </a:r>
          </a:p>
          <a:p>
            <a:pPr>
              <a:spcBef>
                <a:spcPts val="0"/>
              </a:spcBef>
            </a:pPr>
            <a:endParaRPr lang="en-US" dirty="0"/>
          </a:p>
          <a:p>
            <a:pPr>
              <a:spcBef>
                <a:spcPts val="0"/>
              </a:spcBef>
            </a:pPr>
            <a:endParaRPr lang="en-US" dirty="0"/>
          </a:p>
          <a:p>
            <a:pPr>
              <a:spcBef>
                <a:spcPts val="0"/>
              </a:spcBef>
            </a:pPr>
            <a:endParaRPr lang="en-US" dirty="0"/>
          </a:p>
          <a:p>
            <a:r>
              <a:rPr lang="en-US" i="1" dirty="0">
                <a:latin typeface="Arial"/>
                <a:cs typeface="Arial"/>
              </a:rPr>
              <a:t>Incentives are based on property eligibility.</a:t>
            </a:r>
            <a:endParaRPr lang="en-US" i="1" dirty="0"/>
          </a:p>
        </p:txBody>
      </p:sp>
    </p:spTree>
    <p:extLst>
      <p:ext uri="{BB962C8B-B14F-4D97-AF65-F5344CB8AC3E}">
        <p14:creationId xmlns:p14="http://schemas.microsoft.com/office/powerpoint/2010/main" val="1324852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8F4B9-3128-76FF-0652-CE138FABF9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2085B1-A230-DF7B-F545-482D915B5B3F}"/>
              </a:ext>
            </a:extLst>
          </p:cNvPr>
          <p:cNvSpPr>
            <a:spLocks noGrp="1"/>
          </p:cNvSpPr>
          <p:nvPr>
            <p:ph type="ctrTitle"/>
          </p:nvPr>
        </p:nvSpPr>
        <p:spPr/>
        <p:txBody>
          <a:bodyPr/>
          <a:lstStyle/>
          <a:p>
            <a:r>
              <a:rPr lang="en-US" dirty="0"/>
              <a:t>Program Ally Requirements</a:t>
            </a:r>
          </a:p>
        </p:txBody>
      </p:sp>
      <p:sp>
        <p:nvSpPr>
          <p:cNvPr id="23" name="Text Placeholder 22">
            <a:extLst>
              <a:ext uri="{FF2B5EF4-FFF2-40B4-BE49-F238E27FC236}">
                <a16:creationId xmlns:a16="http://schemas.microsoft.com/office/drawing/2014/main" id="{0971C163-A614-190F-33E5-54117176CDD4}"/>
              </a:ext>
            </a:extLst>
          </p:cNvPr>
          <p:cNvSpPr>
            <a:spLocks noGrp="1"/>
          </p:cNvSpPr>
          <p:nvPr>
            <p:ph type="body" sz="half" idx="2"/>
          </p:nvPr>
        </p:nvSpPr>
        <p:spPr>
          <a:xfrm>
            <a:off x="489167" y="1677057"/>
            <a:ext cx="11047410" cy="3365998"/>
          </a:xfrm>
        </p:spPr>
        <p:txBody>
          <a:bodyPr/>
          <a:lstStyle/>
          <a:p>
            <a:pPr marL="285750" indent="-285750">
              <a:buFont typeface="Wingdings" panose="05000000000000000000" pitchFamily="2" charset="2"/>
              <a:buChar char="ü"/>
            </a:pPr>
            <a:r>
              <a:rPr lang="en-US" dirty="0"/>
              <a:t>Program Ally must be and remain in good standing with Ameren Illinois Energy Efficiency Program</a:t>
            </a:r>
          </a:p>
          <a:p>
            <a:pPr marL="285750" indent="-285750">
              <a:buFont typeface="Wingdings" panose="05000000000000000000" pitchFamily="2" charset="2"/>
              <a:buChar char="ü"/>
            </a:pPr>
            <a:r>
              <a:rPr lang="en-US" dirty="0"/>
              <a:t>Current Certificate of Insurance</a:t>
            </a:r>
          </a:p>
          <a:p>
            <a:pPr marL="285750" indent="-285750">
              <a:buFont typeface="Wingdings" panose="05000000000000000000" pitchFamily="2" charset="2"/>
              <a:buChar char="ü"/>
            </a:pPr>
            <a:r>
              <a:rPr lang="en-US" dirty="0"/>
              <a:t>ICC Certification</a:t>
            </a:r>
          </a:p>
          <a:p>
            <a:pPr marL="285750" indent="-285750">
              <a:buFont typeface="Wingdings" panose="05000000000000000000" pitchFamily="2" charset="2"/>
              <a:buChar char="ü"/>
            </a:pPr>
            <a:r>
              <a:rPr lang="en-US" dirty="0"/>
              <a:t>BPI BA-P certification (BE projects only)</a:t>
            </a:r>
          </a:p>
          <a:p>
            <a:pPr marL="285750" indent="-285750">
              <a:buFont typeface="Wingdings" panose="05000000000000000000" pitchFamily="2" charset="2"/>
              <a:buChar char="ü"/>
            </a:pPr>
            <a:r>
              <a:rPr lang="en-US" dirty="0"/>
              <a:t>Completion of Required Training Multifamily Ally Orientation (this training)</a:t>
            </a:r>
          </a:p>
          <a:p>
            <a:pPr marL="285750" indent="-285750">
              <a:buFont typeface="Wingdings" panose="05000000000000000000" pitchFamily="2" charset="2"/>
              <a:buChar char="ü"/>
            </a:pPr>
            <a:r>
              <a:rPr lang="en-US" dirty="0"/>
              <a:t>Fuel Distribution System Inspection Procedure (30-minute video)</a:t>
            </a:r>
          </a:p>
          <a:p>
            <a:pPr marL="285750" indent="-285750">
              <a:buFont typeface="Wingdings" panose="05000000000000000000" pitchFamily="2" charset="2"/>
              <a:buChar char="ü"/>
            </a:pPr>
            <a:r>
              <a:rPr lang="en-US" dirty="0"/>
              <a:t>Paperwork Training (handled more in-depth during your first project) </a:t>
            </a:r>
          </a:p>
          <a:p>
            <a:endParaRPr lang="en-US" dirty="0"/>
          </a:p>
        </p:txBody>
      </p:sp>
    </p:spTree>
    <p:extLst>
      <p:ext uri="{BB962C8B-B14F-4D97-AF65-F5344CB8AC3E}">
        <p14:creationId xmlns:p14="http://schemas.microsoft.com/office/powerpoint/2010/main" val="1452100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30142-DEE3-24D3-915E-7767869CFE3D}"/>
              </a:ext>
            </a:extLst>
          </p:cNvPr>
          <p:cNvSpPr>
            <a:spLocks noGrp="1"/>
          </p:cNvSpPr>
          <p:nvPr>
            <p:ph type="ctrTitle"/>
          </p:nvPr>
        </p:nvSpPr>
        <p:spPr/>
        <p:txBody>
          <a:bodyPr/>
          <a:lstStyle/>
          <a:p>
            <a:r>
              <a:rPr lang="en-US" dirty="0"/>
              <a:t>Multifamily One-Stop Shop Initiative</a:t>
            </a:r>
          </a:p>
        </p:txBody>
      </p:sp>
      <p:sp>
        <p:nvSpPr>
          <p:cNvPr id="3" name="Subtitle 2">
            <a:extLst>
              <a:ext uri="{FF2B5EF4-FFF2-40B4-BE49-F238E27FC236}">
                <a16:creationId xmlns:a16="http://schemas.microsoft.com/office/drawing/2014/main" id="{C5B0EF12-F717-BF40-55BF-236C14878EBC}"/>
              </a:ext>
            </a:extLst>
          </p:cNvPr>
          <p:cNvSpPr>
            <a:spLocks noGrp="1"/>
          </p:cNvSpPr>
          <p:nvPr>
            <p:ph type="subTitle" idx="1"/>
          </p:nvPr>
        </p:nvSpPr>
        <p:spPr/>
        <p:txBody>
          <a:bodyPr/>
          <a:lstStyle/>
          <a:p>
            <a:r>
              <a:rPr lang="en-US" dirty="0"/>
              <a:t>Heat Pump Offering</a:t>
            </a:r>
          </a:p>
        </p:txBody>
      </p:sp>
    </p:spTree>
    <p:extLst>
      <p:ext uri="{BB962C8B-B14F-4D97-AF65-F5344CB8AC3E}">
        <p14:creationId xmlns:p14="http://schemas.microsoft.com/office/powerpoint/2010/main" val="1661331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44699-1D91-8047-F730-17D328B5FEF4}"/>
              </a:ext>
            </a:extLst>
          </p:cNvPr>
          <p:cNvSpPr>
            <a:spLocks noGrp="1"/>
          </p:cNvSpPr>
          <p:nvPr>
            <p:ph type="ctrTitle"/>
          </p:nvPr>
        </p:nvSpPr>
        <p:spPr>
          <a:xfrm>
            <a:off x="549027" y="516032"/>
            <a:ext cx="9645594" cy="637081"/>
          </a:xfrm>
        </p:spPr>
        <p:txBody>
          <a:bodyPr/>
          <a:lstStyle/>
          <a:p>
            <a:r>
              <a:rPr lang="en-US" dirty="0"/>
              <a:t>Multifamily HVAC ASHP Requirements</a:t>
            </a:r>
          </a:p>
        </p:txBody>
      </p:sp>
      <p:sp>
        <p:nvSpPr>
          <p:cNvPr id="3" name="Text Placeholder 2">
            <a:extLst>
              <a:ext uri="{FF2B5EF4-FFF2-40B4-BE49-F238E27FC236}">
                <a16:creationId xmlns:a16="http://schemas.microsoft.com/office/drawing/2014/main" id="{DA3C92C7-56AF-BFA0-704E-01E5D8074426}"/>
              </a:ext>
            </a:extLst>
          </p:cNvPr>
          <p:cNvSpPr>
            <a:spLocks noGrp="1"/>
          </p:cNvSpPr>
          <p:nvPr>
            <p:ph type="body" sz="half" idx="10"/>
          </p:nvPr>
        </p:nvSpPr>
        <p:spPr>
          <a:xfrm>
            <a:off x="549027" y="1153113"/>
            <a:ext cx="9645594" cy="387550"/>
          </a:xfrm>
        </p:spPr>
        <p:txBody>
          <a:bodyPr/>
          <a:lstStyle/>
          <a:p>
            <a:r>
              <a:rPr lang="en-US" dirty="0"/>
              <a:t>Initial Conditions for Multifamily Retrofit Projects </a:t>
            </a:r>
          </a:p>
        </p:txBody>
      </p:sp>
      <p:sp>
        <p:nvSpPr>
          <p:cNvPr id="5" name="Text Placeholder 4">
            <a:extLst>
              <a:ext uri="{FF2B5EF4-FFF2-40B4-BE49-F238E27FC236}">
                <a16:creationId xmlns:a16="http://schemas.microsoft.com/office/drawing/2014/main" id="{36B8C656-40A9-86EA-681F-809147ECC6CA}"/>
              </a:ext>
            </a:extLst>
          </p:cNvPr>
          <p:cNvSpPr>
            <a:spLocks noGrp="1"/>
          </p:cNvSpPr>
          <p:nvPr>
            <p:ph type="body" sz="half" idx="18"/>
          </p:nvPr>
        </p:nvSpPr>
        <p:spPr>
          <a:xfrm>
            <a:off x="541660" y="1861696"/>
            <a:ext cx="11108679" cy="2377215"/>
          </a:xfrm>
        </p:spPr>
        <p:txBody>
          <a:bodyPr/>
          <a:lstStyle/>
          <a:p>
            <a:r>
              <a:rPr lang="en-US" sz="1400" dirty="0"/>
              <a:t>Ducted or Ductless Air Source Heat Pumps</a:t>
            </a:r>
          </a:p>
          <a:p>
            <a:pPr marL="742950" lvl="1" indent="-285750">
              <a:buFont typeface="Arial" panose="020B0604020202020204" pitchFamily="34" charset="0"/>
              <a:buChar char="•"/>
            </a:pPr>
            <a:r>
              <a:rPr lang="en-US" dirty="0"/>
              <a:t>Offered in all three multifamily channels (IQ, PH &amp; MR).</a:t>
            </a:r>
          </a:p>
          <a:p>
            <a:pPr marL="742950" lvl="1" indent="-285750">
              <a:buFont typeface="Arial" panose="020B0604020202020204" pitchFamily="34" charset="0"/>
              <a:buChar char="•"/>
            </a:pPr>
            <a:r>
              <a:rPr lang="en-US" dirty="0"/>
              <a:t>Heating fuel must be delivered by Ameren Illinois.</a:t>
            </a:r>
          </a:p>
          <a:p>
            <a:pPr marL="742950" lvl="1" indent="-285750">
              <a:buFont typeface="Arial" panose="020B0604020202020204" pitchFamily="34" charset="0"/>
              <a:buChar char="•"/>
            </a:pPr>
            <a:r>
              <a:rPr lang="en-US" dirty="0"/>
              <a:t>Replacing the operable electric resistance heating unit as the primary source of heat for the tenant’s unit. </a:t>
            </a:r>
          </a:p>
          <a:p>
            <a:pPr marL="742950" lvl="1" indent="-285750">
              <a:buFont typeface="Arial" panose="020B0604020202020204" pitchFamily="34" charset="0"/>
              <a:buChar char="•"/>
            </a:pPr>
            <a:r>
              <a:rPr lang="en-US" dirty="0"/>
              <a:t>Heat pump must meet 15.2 SEER2 and 8.1 HSPF2 as certified by AHRI certificate. </a:t>
            </a:r>
          </a:p>
          <a:p>
            <a:pPr marL="742950" lvl="1" indent="-285750">
              <a:buFont typeface="Arial" panose="020B0604020202020204" pitchFamily="34" charset="0"/>
              <a:buChar char="•"/>
            </a:pPr>
            <a:r>
              <a:rPr lang="en-US" dirty="0"/>
              <a:t>AHRI certificates for each proposed model must be submitted with the application.</a:t>
            </a:r>
          </a:p>
          <a:p>
            <a:pPr marL="742950" lvl="1" indent="-285750">
              <a:buFont typeface="Arial" panose="020B0604020202020204" pitchFamily="34" charset="0"/>
              <a:buChar char="•"/>
            </a:pPr>
            <a:r>
              <a:rPr lang="en-US" dirty="0"/>
              <a:t>If the system is determined to require a thermostat, a smart thermostat must be installed and covered within the cost of the incentive. Our team may be able to provide smart thermostats, if needed, based on equipment. </a:t>
            </a:r>
          </a:p>
          <a:p>
            <a:endParaRPr lang="en-US" dirty="0"/>
          </a:p>
        </p:txBody>
      </p:sp>
      <p:pic>
        <p:nvPicPr>
          <p:cNvPr id="7" name="Picture 6">
            <a:extLst>
              <a:ext uri="{FF2B5EF4-FFF2-40B4-BE49-F238E27FC236}">
                <a16:creationId xmlns:a16="http://schemas.microsoft.com/office/drawing/2014/main" id="{D7466F50-6F5E-1417-F7BF-4DF80BED378E}"/>
              </a:ext>
            </a:extLst>
          </p:cNvPr>
          <p:cNvPicPr>
            <a:picLocks noChangeAspect="1"/>
          </p:cNvPicPr>
          <p:nvPr/>
        </p:nvPicPr>
        <p:blipFill>
          <a:blip r:embed="rId2"/>
          <a:stretch>
            <a:fillRect/>
          </a:stretch>
        </p:blipFill>
        <p:spPr>
          <a:xfrm>
            <a:off x="1674345" y="4559944"/>
            <a:ext cx="8650618" cy="1696764"/>
          </a:xfrm>
          <a:prstGeom prst="rect">
            <a:avLst/>
          </a:prstGeom>
        </p:spPr>
      </p:pic>
    </p:spTree>
    <p:extLst>
      <p:ext uri="{BB962C8B-B14F-4D97-AF65-F5344CB8AC3E}">
        <p14:creationId xmlns:p14="http://schemas.microsoft.com/office/powerpoint/2010/main" val="2164951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BF72B-268B-50AA-517F-E478059978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09071A-5C0B-B323-25BF-AB3B94658ACF}"/>
              </a:ext>
            </a:extLst>
          </p:cNvPr>
          <p:cNvSpPr>
            <a:spLocks noGrp="1"/>
          </p:cNvSpPr>
          <p:nvPr>
            <p:ph type="ctrTitle"/>
          </p:nvPr>
        </p:nvSpPr>
        <p:spPr>
          <a:xfrm>
            <a:off x="549027" y="516032"/>
            <a:ext cx="9645594" cy="637081"/>
          </a:xfrm>
        </p:spPr>
        <p:txBody>
          <a:bodyPr/>
          <a:lstStyle/>
          <a:p>
            <a:r>
              <a:rPr lang="en-US" dirty="0"/>
              <a:t>Multifamily Air Source Heat Pump Incentives</a:t>
            </a:r>
          </a:p>
        </p:txBody>
      </p:sp>
      <p:graphicFrame>
        <p:nvGraphicFramePr>
          <p:cNvPr id="6" name="Table 5">
            <a:extLst>
              <a:ext uri="{FF2B5EF4-FFF2-40B4-BE49-F238E27FC236}">
                <a16:creationId xmlns:a16="http://schemas.microsoft.com/office/drawing/2014/main" id="{B351E1D4-1FA6-3F4B-608C-EE8051EE1731}"/>
              </a:ext>
            </a:extLst>
          </p:cNvPr>
          <p:cNvGraphicFramePr>
            <a:graphicFrameLocks noGrp="1"/>
          </p:cNvGraphicFramePr>
          <p:nvPr>
            <p:extLst>
              <p:ext uri="{D42A27DB-BD31-4B8C-83A1-F6EECF244321}">
                <p14:modId xmlns:p14="http://schemas.microsoft.com/office/powerpoint/2010/main" val="3984392568"/>
              </p:ext>
            </p:extLst>
          </p:nvPr>
        </p:nvGraphicFramePr>
        <p:xfrm>
          <a:off x="1034472" y="2179010"/>
          <a:ext cx="9467274" cy="3196556"/>
        </p:xfrm>
        <a:graphic>
          <a:graphicData uri="http://schemas.openxmlformats.org/drawingml/2006/table">
            <a:tbl>
              <a:tblPr firstRow="1" bandRow="1">
                <a:tableStyleId>{5C22544A-7EE6-4342-B048-85BDC9FD1C3A}</a:tableStyleId>
              </a:tblPr>
              <a:tblGrid>
                <a:gridCol w="3355490">
                  <a:extLst>
                    <a:ext uri="{9D8B030D-6E8A-4147-A177-3AD203B41FA5}">
                      <a16:colId xmlns:a16="http://schemas.microsoft.com/office/drawing/2014/main" val="2794989862"/>
                    </a:ext>
                  </a:extLst>
                </a:gridCol>
                <a:gridCol w="4084510">
                  <a:extLst>
                    <a:ext uri="{9D8B030D-6E8A-4147-A177-3AD203B41FA5}">
                      <a16:colId xmlns:a16="http://schemas.microsoft.com/office/drawing/2014/main" val="3805622228"/>
                    </a:ext>
                  </a:extLst>
                </a:gridCol>
                <a:gridCol w="2027274">
                  <a:extLst>
                    <a:ext uri="{9D8B030D-6E8A-4147-A177-3AD203B41FA5}">
                      <a16:colId xmlns:a16="http://schemas.microsoft.com/office/drawing/2014/main" val="3956833683"/>
                    </a:ext>
                  </a:extLst>
                </a:gridCol>
              </a:tblGrid>
              <a:tr h="799139">
                <a:tc>
                  <a:txBody>
                    <a:bodyPr/>
                    <a:lstStyle/>
                    <a:p>
                      <a:r>
                        <a:rPr lang="en-US" dirty="0"/>
                        <a:t>HVAC Retrofit Measures</a:t>
                      </a:r>
                    </a:p>
                  </a:txBody>
                  <a:tcPr/>
                </a:tc>
                <a:tc>
                  <a:txBody>
                    <a:bodyPr/>
                    <a:lstStyle/>
                    <a:p>
                      <a:r>
                        <a:rPr lang="en-US" dirty="0"/>
                        <a:t>Eligible Channel</a:t>
                      </a:r>
                    </a:p>
                  </a:txBody>
                  <a:tcPr/>
                </a:tc>
                <a:tc>
                  <a:txBody>
                    <a:bodyPr/>
                    <a:lstStyle/>
                    <a:p>
                      <a:r>
                        <a:rPr lang="en-US" dirty="0"/>
                        <a:t>Incentive</a:t>
                      </a:r>
                    </a:p>
                  </a:txBody>
                  <a:tcPr/>
                </a:tc>
                <a:extLst>
                  <a:ext uri="{0D108BD9-81ED-4DB2-BD59-A6C34878D82A}">
                    <a16:rowId xmlns:a16="http://schemas.microsoft.com/office/drawing/2014/main" val="567337767"/>
                  </a:ext>
                </a:extLst>
              </a:tr>
              <a:tr h="799139">
                <a:tc>
                  <a:txBody>
                    <a:bodyPr/>
                    <a:lstStyle/>
                    <a:p>
                      <a:r>
                        <a:rPr lang="en-US" dirty="0"/>
                        <a:t>Ductless or Ducted ASHP</a:t>
                      </a:r>
                    </a:p>
                  </a:txBody>
                  <a:tcPr/>
                </a:tc>
                <a:tc>
                  <a:txBody>
                    <a:bodyPr/>
                    <a:lstStyle/>
                    <a:p>
                      <a:r>
                        <a:rPr lang="en-US" dirty="0"/>
                        <a:t>Income Qualified &amp; Public Housing</a:t>
                      </a:r>
                    </a:p>
                  </a:txBody>
                  <a:tcPr/>
                </a:tc>
                <a:tc>
                  <a:txBody>
                    <a:bodyPr/>
                    <a:lstStyle/>
                    <a:p>
                      <a:r>
                        <a:rPr lang="en-US" dirty="0"/>
                        <a:t>$6,500</a:t>
                      </a:r>
                    </a:p>
                  </a:txBody>
                  <a:tcPr/>
                </a:tc>
                <a:extLst>
                  <a:ext uri="{0D108BD9-81ED-4DB2-BD59-A6C34878D82A}">
                    <a16:rowId xmlns:a16="http://schemas.microsoft.com/office/drawing/2014/main" val="139712885"/>
                  </a:ext>
                </a:extLst>
              </a:tr>
              <a:tr h="799139">
                <a:tc>
                  <a:txBody>
                    <a:bodyPr/>
                    <a:lstStyle/>
                    <a:p>
                      <a:r>
                        <a:rPr lang="en-US" dirty="0"/>
                        <a:t>Ductless or Ducted ASHP </a:t>
                      </a:r>
                    </a:p>
                  </a:txBody>
                  <a:tcPr/>
                </a:tc>
                <a:tc>
                  <a:txBody>
                    <a:bodyPr/>
                    <a:lstStyle/>
                    <a:p>
                      <a:r>
                        <a:rPr lang="en-US" dirty="0"/>
                        <a:t>Market Rate</a:t>
                      </a:r>
                    </a:p>
                  </a:txBody>
                  <a:tcPr/>
                </a:tc>
                <a:tc>
                  <a:txBody>
                    <a:bodyPr/>
                    <a:lstStyle/>
                    <a:p>
                      <a:r>
                        <a:rPr lang="en-US" dirty="0"/>
                        <a:t>$5,500</a:t>
                      </a:r>
                    </a:p>
                  </a:txBody>
                  <a:tcPr/>
                </a:tc>
                <a:extLst>
                  <a:ext uri="{0D108BD9-81ED-4DB2-BD59-A6C34878D82A}">
                    <a16:rowId xmlns:a16="http://schemas.microsoft.com/office/drawing/2014/main" val="1542375548"/>
                  </a:ext>
                </a:extLst>
              </a:tr>
              <a:tr h="799139">
                <a:tc>
                  <a:txBody>
                    <a:bodyPr/>
                    <a:lstStyle/>
                    <a:p>
                      <a:r>
                        <a:rPr lang="en-US" dirty="0"/>
                        <a:t>Cold Climate HP Surcharge </a:t>
                      </a:r>
                    </a:p>
                  </a:txBody>
                  <a:tcPr/>
                </a:tc>
                <a:tc>
                  <a:txBody>
                    <a:bodyPr/>
                    <a:lstStyle/>
                    <a:p>
                      <a:r>
                        <a:rPr lang="en-US" dirty="0"/>
                        <a:t>Income Qualified &amp; Public Housing</a:t>
                      </a:r>
                    </a:p>
                  </a:txBody>
                  <a:tcPr/>
                </a:tc>
                <a:tc>
                  <a:txBody>
                    <a:bodyPr/>
                    <a:lstStyle/>
                    <a:p>
                      <a:r>
                        <a:rPr lang="en-US" dirty="0"/>
                        <a:t>$1,000</a:t>
                      </a:r>
                    </a:p>
                  </a:txBody>
                  <a:tcPr/>
                </a:tc>
                <a:extLst>
                  <a:ext uri="{0D108BD9-81ED-4DB2-BD59-A6C34878D82A}">
                    <a16:rowId xmlns:a16="http://schemas.microsoft.com/office/drawing/2014/main" val="169244416"/>
                  </a:ext>
                </a:extLst>
              </a:tr>
            </a:tbl>
          </a:graphicData>
        </a:graphic>
      </p:graphicFrame>
    </p:spTree>
    <p:extLst>
      <p:ext uri="{BB962C8B-B14F-4D97-AF65-F5344CB8AC3E}">
        <p14:creationId xmlns:p14="http://schemas.microsoft.com/office/powerpoint/2010/main" val="1826993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2932E-3301-2A4C-2F9C-25D83DFFEA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A128DD-5751-12E5-DBC4-33C38A401A35}"/>
              </a:ext>
            </a:extLst>
          </p:cNvPr>
          <p:cNvSpPr>
            <a:spLocks noGrp="1"/>
          </p:cNvSpPr>
          <p:nvPr>
            <p:ph type="ctrTitle"/>
          </p:nvPr>
        </p:nvSpPr>
        <p:spPr>
          <a:xfrm>
            <a:off x="549027" y="516032"/>
            <a:ext cx="9645594" cy="637081"/>
          </a:xfrm>
        </p:spPr>
        <p:txBody>
          <a:bodyPr/>
          <a:lstStyle/>
          <a:p>
            <a:r>
              <a:rPr lang="en-US" dirty="0"/>
              <a:t>Multifamily Heat Pump Project Flow</a:t>
            </a:r>
          </a:p>
        </p:txBody>
      </p:sp>
      <p:sp>
        <p:nvSpPr>
          <p:cNvPr id="3" name="Oval 2">
            <a:extLst>
              <a:ext uri="{FF2B5EF4-FFF2-40B4-BE49-F238E27FC236}">
                <a16:creationId xmlns:a16="http://schemas.microsoft.com/office/drawing/2014/main" id="{2CB93D06-02D4-CC77-E92B-FB8E963F37BD}"/>
              </a:ext>
            </a:extLst>
          </p:cNvPr>
          <p:cNvSpPr/>
          <p:nvPr/>
        </p:nvSpPr>
        <p:spPr>
          <a:xfrm>
            <a:off x="616820" y="1311576"/>
            <a:ext cx="3987862" cy="12192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I located a property that is interested in participating in the Multifamily Initiative. </a:t>
            </a:r>
            <a:br>
              <a:rPr lang="en-US" sz="1400" dirty="0"/>
            </a:br>
            <a:r>
              <a:rPr lang="en-US" sz="1400" dirty="0"/>
              <a:t>What’s next? </a:t>
            </a:r>
          </a:p>
        </p:txBody>
      </p:sp>
      <p:sp>
        <p:nvSpPr>
          <p:cNvPr id="10" name="Oval 9">
            <a:extLst>
              <a:ext uri="{FF2B5EF4-FFF2-40B4-BE49-F238E27FC236}">
                <a16:creationId xmlns:a16="http://schemas.microsoft.com/office/drawing/2014/main" id="{4321B6CE-2840-B3F4-73B4-165B38B532B0}"/>
              </a:ext>
            </a:extLst>
          </p:cNvPr>
          <p:cNvSpPr/>
          <p:nvPr/>
        </p:nvSpPr>
        <p:spPr>
          <a:xfrm>
            <a:off x="7147111" y="1311576"/>
            <a:ext cx="3987862" cy="12192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I have been contacted by the Multifamily Initiative team regarding a potential project. What’s next? </a:t>
            </a:r>
          </a:p>
        </p:txBody>
      </p:sp>
      <p:sp>
        <p:nvSpPr>
          <p:cNvPr id="11" name="Arrow: Down 10">
            <a:extLst>
              <a:ext uri="{FF2B5EF4-FFF2-40B4-BE49-F238E27FC236}">
                <a16:creationId xmlns:a16="http://schemas.microsoft.com/office/drawing/2014/main" id="{9A7DFD6F-076C-AF01-CDB2-F5CE36FA8AF8}"/>
              </a:ext>
            </a:extLst>
          </p:cNvPr>
          <p:cNvSpPr/>
          <p:nvPr/>
        </p:nvSpPr>
        <p:spPr>
          <a:xfrm>
            <a:off x="2469066" y="2783898"/>
            <a:ext cx="283369" cy="325582"/>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id="{6D887361-63EA-CA1B-D9B4-9D5295A8B422}"/>
              </a:ext>
            </a:extLst>
          </p:cNvPr>
          <p:cNvSpPr/>
          <p:nvPr/>
        </p:nvSpPr>
        <p:spPr>
          <a:xfrm>
            <a:off x="8999357" y="2783898"/>
            <a:ext cx="283369" cy="325582"/>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815253D-04CE-C2BA-0B54-2B53C333E406}"/>
              </a:ext>
            </a:extLst>
          </p:cNvPr>
          <p:cNvSpPr txBox="1"/>
          <p:nvPr/>
        </p:nvSpPr>
        <p:spPr>
          <a:xfrm>
            <a:off x="549027" y="3429000"/>
            <a:ext cx="4267200" cy="2462213"/>
          </a:xfrm>
          <a:prstGeom prst="rect">
            <a:avLst/>
          </a:prstGeom>
          <a:noFill/>
        </p:spPr>
        <p:txBody>
          <a:bodyPr wrap="square" lIns="91440" tIns="45720" rIns="91440" bIns="45720" rtlCol="0" anchor="t">
            <a:spAutoFit/>
          </a:bodyPr>
          <a:lstStyle/>
          <a:p>
            <a:pPr marL="342900" indent="-342900">
              <a:buAutoNum type="arabicPeriod"/>
            </a:pPr>
            <a:r>
              <a:rPr lang="en-US" sz="1400" dirty="0"/>
              <a:t>Direct the property to </a:t>
            </a:r>
            <a:r>
              <a:rPr lang="en-US" sz="1400" b="1" dirty="0">
                <a:solidFill>
                  <a:srgbClr val="24933C"/>
                </a:solidFill>
              </a:rPr>
              <a:t>AmerenIllinoisSavings.com/Property</a:t>
            </a:r>
            <a:r>
              <a:rPr lang="en-US" sz="1400" dirty="0"/>
              <a:t> to submit a Request for an Assessment. </a:t>
            </a:r>
            <a:endParaRPr lang="en-US"/>
          </a:p>
          <a:p>
            <a:pPr marL="342900" indent="-342900">
              <a:buAutoNum type="arabicPeriod"/>
            </a:pPr>
            <a:r>
              <a:rPr lang="en-US" sz="1400" dirty="0"/>
              <a:t>Be sure to advise the property to include your name/business name as the “Referring Ally” on the application.  </a:t>
            </a:r>
          </a:p>
          <a:p>
            <a:pPr marL="342900" indent="-342900">
              <a:buAutoNum type="arabicPeriod"/>
            </a:pPr>
            <a:r>
              <a:rPr lang="en-US" sz="1400" dirty="0"/>
              <a:t>You will be contacted by the Multifamily Initiative team once eligibility is confirmed and the assessment is complete. </a:t>
            </a:r>
          </a:p>
          <a:p>
            <a:pPr marL="342900" indent="-342900">
              <a:buAutoNum type="arabicPeriod"/>
            </a:pPr>
            <a:r>
              <a:rPr lang="en-US" sz="1400" dirty="0"/>
              <a:t>Complete HVAC workbook and submit required documentation for approval to start project. </a:t>
            </a:r>
          </a:p>
        </p:txBody>
      </p:sp>
      <p:sp>
        <p:nvSpPr>
          <p:cNvPr id="16" name="TextBox 15">
            <a:extLst>
              <a:ext uri="{FF2B5EF4-FFF2-40B4-BE49-F238E27FC236}">
                <a16:creationId xmlns:a16="http://schemas.microsoft.com/office/drawing/2014/main" id="{71A607E9-48A0-FA5C-8AC6-462692486804}"/>
              </a:ext>
            </a:extLst>
          </p:cNvPr>
          <p:cNvSpPr txBox="1"/>
          <p:nvPr/>
        </p:nvSpPr>
        <p:spPr>
          <a:xfrm>
            <a:off x="7007441" y="3362602"/>
            <a:ext cx="4267200" cy="3323987"/>
          </a:xfrm>
          <a:prstGeom prst="rect">
            <a:avLst/>
          </a:prstGeom>
          <a:noFill/>
        </p:spPr>
        <p:txBody>
          <a:bodyPr wrap="square" lIns="91440" tIns="45720" rIns="91440" bIns="45720" rtlCol="0" anchor="t">
            <a:spAutoFit/>
          </a:bodyPr>
          <a:lstStyle/>
          <a:p>
            <a:pPr marL="342900" indent="-342900">
              <a:buAutoNum type="arabicPeriod"/>
            </a:pPr>
            <a:r>
              <a:rPr lang="en-US" sz="1400" dirty="0"/>
              <a:t>Eligibility has already been determined, and the Multifamily Initiative team has completed the assessment. Applicable and eligible measures have been discussed with the site contact. </a:t>
            </a:r>
          </a:p>
          <a:p>
            <a:pPr marL="342900" indent="-342900">
              <a:buAutoNum type="arabicPeriod"/>
            </a:pPr>
            <a:r>
              <a:rPr lang="en-US" sz="1400" dirty="0"/>
              <a:t>The property has been provided with at least three(3) Program Allies to contact. </a:t>
            </a:r>
            <a:endParaRPr lang="en-US" sz="1400" dirty="0">
              <a:cs typeface="Arial"/>
            </a:endParaRPr>
          </a:p>
          <a:p>
            <a:pPr marL="342900" indent="-342900">
              <a:buAutoNum type="arabicPeriod"/>
            </a:pPr>
            <a:r>
              <a:rPr lang="en-US" sz="1400" dirty="0"/>
              <a:t>Please reach out to this site as soon as possible to coordinate timelines, discuss scope of work and confirm their interest in the moving forward. </a:t>
            </a:r>
            <a:r>
              <a:rPr lang="en-US" sz="1400" i="1" dirty="0"/>
              <a:t>Note: It is the property’s sole discretion on which Program Ally is selected.</a:t>
            </a:r>
          </a:p>
          <a:p>
            <a:pPr marL="342900" indent="-342900">
              <a:buAutoNum type="arabicPeriod"/>
            </a:pPr>
            <a:r>
              <a:rPr lang="en-US" sz="1400" dirty="0"/>
              <a:t>Once property has selected a Program Ally, the Program Ally will complete HVAC workbook and submit required documentation for approval to start project. </a:t>
            </a:r>
          </a:p>
        </p:txBody>
      </p:sp>
    </p:spTree>
    <p:extLst>
      <p:ext uri="{BB962C8B-B14F-4D97-AF65-F5344CB8AC3E}">
        <p14:creationId xmlns:p14="http://schemas.microsoft.com/office/powerpoint/2010/main" val="3346283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FA9F2-DBC5-2D59-6B6C-3393D31E68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214FB5-A923-D28A-7389-1D28B166CE74}"/>
              </a:ext>
            </a:extLst>
          </p:cNvPr>
          <p:cNvSpPr>
            <a:spLocks noGrp="1"/>
          </p:cNvSpPr>
          <p:nvPr>
            <p:ph type="ctrTitle"/>
          </p:nvPr>
        </p:nvSpPr>
        <p:spPr>
          <a:xfrm>
            <a:off x="549027" y="516032"/>
            <a:ext cx="9645594" cy="637081"/>
          </a:xfrm>
        </p:spPr>
        <p:txBody>
          <a:bodyPr/>
          <a:lstStyle/>
          <a:p>
            <a:r>
              <a:rPr lang="en-US" dirty="0"/>
              <a:t>Multifamily Heat Pump Project Flow</a:t>
            </a:r>
          </a:p>
        </p:txBody>
      </p:sp>
      <p:sp>
        <p:nvSpPr>
          <p:cNvPr id="5" name="Text Placeholder 4">
            <a:extLst>
              <a:ext uri="{FF2B5EF4-FFF2-40B4-BE49-F238E27FC236}">
                <a16:creationId xmlns:a16="http://schemas.microsoft.com/office/drawing/2014/main" id="{27731952-0D8D-320D-7A28-45C47C0F5809}"/>
              </a:ext>
            </a:extLst>
          </p:cNvPr>
          <p:cNvSpPr>
            <a:spLocks noGrp="1"/>
          </p:cNvSpPr>
          <p:nvPr>
            <p:ph type="body" sz="half" idx="18"/>
          </p:nvPr>
        </p:nvSpPr>
        <p:spPr>
          <a:xfrm>
            <a:off x="541660" y="1153112"/>
            <a:ext cx="11108679" cy="5256923"/>
          </a:xfrm>
        </p:spPr>
        <p:txBody>
          <a:bodyPr lIns="91440" tIns="45720" rIns="91440" bIns="45720" anchor="t"/>
          <a:lstStyle/>
          <a:p>
            <a:endParaRPr lang="en-US" sz="1400" dirty="0">
              <a:latin typeface="+mn-lt"/>
            </a:endParaRPr>
          </a:p>
          <a:p>
            <a:pPr marL="285750" indent="-285750">
              <a:spcBef>
                <a:spcPts val="0"/>
              </a:spcBef>
              <a:buClr>
                <a:srgbClr val="24933C"/>
              </a:buClr>
              <a:buFont typeface="Arial" panose="020B0604020202020204" pitchFamily="34" charset="0"/>
              <a:buChar char="•"/>
            </a:pPr>
            <a:r>
              <a:rPr lang="en-US" sz="1400" dirty="0">
                <a:latin typeface="+mn-lt"/>
              </a:rPr>
              <a:t>Ally submits signed reservation request including supporting documents to the Multifamily residential inbox for initial review.</a:t>
            </a:r>
          </a:p>
          <a:p>
            <a:pPr marL="742950" lvl="1" indent="-285750">
              <a:lnSpc>
                <a:spcPct val="100000"/>
              </a:lnSpc>
              <a:spcBef>
                <a:spcPts val="0"/>
              </a:spcBef>
              <a:buClr>
                <a:srgbClr val="24933C"/>
              </a:buClr>
              <a:buFont typeface="Arial" panose="020B0604020202020204" pitchFamily="34" charset="0"/>
              <a:buChar char="•"/>
            </a:pPr>
            <a:r>
              <a:rPr lang="en-US" dirty="0"/>
              <a:t>Application documents including HVAC equipment certification and unit details.</a:t>
            </a:r>
          </a:p>
          <a:p>
            <a:pPr marL="742950" lvl="1" indent="-285750">
              <a:lnSpc>
                <a:spcPct val="100000"/>
              </a:lnSpc>
              <a:spcBef>
                <a:spcPts val="0"/>
              </a:spcBef>
              <a:buClr>
                <a:srgbClr val="24933C"/>
              </a:buClr>
              <a:buFont typeface="Arial" panose="020B0604020202020204" pitchFamily="34" charset="0"/>
              <a:buChar char="•"/>
            </a:pPr>
            <a:r>
              <a:rPr lang="en-US" dirty="0"/>
              <a:t>Separate applications must be submitted for each project phase if the property is being broken into multiples phases.</a:t>
            </a:r>
          </a:p>
          <a:p>
            <a:pPr marL="742950" lvl="1" indent="-285750">
              <a:lnSpc>
                <a:spcPct val="100000"/>
              </a:lnSpc>
              <a:spcBef>
                <a:spcPts val="0"/>
              </a:spcBef>
              <a:buClr>
                <a:srgbClr val="24933C"/>
              </a:buClr>
              <a:buFont typeface="Arial" panose="020B0604020202020204" pitchFamily="34" charset="0"/>
              <a:buChar char="•"/>
            </a:pPr>
            <a:r>
              <a:rPr lang="en-US" dirty="0"/>
              <a:t>Required invoice should include property information, scope of work notating units (broken into phases, if applicable) and Ameren incentive.</a:t>
            </a:r>
            <a:endParaRPr lang="en-US" dirty="0">
              <a:cs typeface="Arial"/>
            </a:endParaRPr>
          </a:p>
          <a:p>
            <a:pPr marL="742950" lvl="1" indent="-285750">
              <a:lnSpc>
                <a:spcPct val="100000"/>
              </a:lnSpc>
              <a:spcBef>
                <a:spcPts val="0"/>
              </a:spcBef>
              <a:buClr>
                <a:srgbClr val="24933C"/>
              </a:buClr>
              <a:buFont typeface="Arial" panose="020B0604020202020204" pitchFamily="34" charset="0"/>
              <a:buChar char="•"/>
            </a:pPr>
            <a:r>
              <a:rPr lang="en-US" dirty="0"/>
              <a:t>All required fields on the workbook must be completed.</a:t>
            </a:r>
          </a:p>
          <a:p>
            <a:pPr marL="742950" lvl="1" indent="-285750">
              <a:lnSpc>
                <a:spcPct val="100000"/>
              </a:lnSpc>
              <a:spcBef>
                <a:spcPts val="0"/>
              </a:spcBef>
              <a:buClr>
                <a:srgbClr val="24933C"/>
              </a:buClr>
              <a:buFont typeface="Arial" panose="020B0604020202020204" pitchFamily="34" charset="0"/>
              <a:buChar char="•"/>
            </a:pPr>
            <a:r>
              <a:rPr lang="en-US" dirty="0"/>
              <a:t>Requested corrections are expected within 72 hours.</a:t>
            </a:r>
          </a:p>
          <a:p>
            <a:pPr lvl="1">
              <a:lnSpc>
                <a:spcPct val="100000"/>
              </a:lnSpc>
              <a:spcBef>
                <a:spcPts val="0"/>
              </a:spcBef>
            </a:pPr>
            <a:endParaRPr lang="en-US" dirty="0"/>
          </a:p>
          <a:p>
            <a:pPr>
              <a:spcBef>
                <a:spcPts val="0"/>
              </a:spcBef>
            </a:pPr>
            <a:r>
              <a:rPr lang="en-US" sz="1400" b="1" dirty="0">
                <a:latin typeface="+mn-lt"/>
              </a:rPr>
              <a:t>Note: </a:t>
            </a:r>
            <a:r>
              <a:rPr lang="en-US" sz="1400" dirty="0">
                <a:latin typeface="+mn-lt"/>
              </a:rPr>
              <a:t>OSS number </a:t>
            </a:r>
            <a:r>
              <a:rPr lang="en-US" sz="1400" b="1" dirty="0">
                <a:latin typeface="+mn-lt"/>
              </a:rPr>
              <a:t>AND</a:t>
            </a:r>
            <a:r>
              <a:rPr lang="en-US" sz="1400" dirty="0">
                <a:latin typeface="+mn-lt"/>
              </a:rPr>
              <a:t> property signature must be on the approval request.</a:t>
            </a:r>
          </a:p>
          <a:p>
            <a:pPr>
              <a:spcBef>
                <a:spcPts val="0"/>
              </a:spcBef>
            </a:pPr>
            <a:endParaRPr lang="en-US" sz="1400" dirty="0">
              <a:latin typeface="+mn-lt"/>
            </a:endParaRPr>
          </a:p>
          <a:p>
            <a:pPr marL="285750" indent="-285750">
              <a:spcBef>
                <a:spcPts val="0"/>
              </a:spcBef>
              <a:buClr>
                <a:srgbClr val="24933C"/>
              </a:buClr>
              <a:buFont typeface="Arial" panose="020B0604020202020204" pitchFamily="34" charset="0"/>
              <a:buChar char="•"/>
            </a:pPr>
            <a:r>
              <a:rPr lang="en-US" sz="1400" dirty="0">
                <a:latin typeface="+mn-lt"/>
              </a:rPr>
              <a:t>Projects are then reviewed by the program team and sent to Ameren Illinois Technical Review for approval.</a:t>
            </a:r>
          </a:p>
          <a:p>
            <a:pPr>
              <a:spcBef>
                <a:spcPts val="0"/>
              </a:spcBef>
            </a:pPr>
            <a:endParaRPr lang="en-US" sz="1400" dirty="0">
              <a:latin typeface="+mn-lt"/>
            </a:endParaRPr>
          </a:p>
          <a:p>
            <a:pPr marL="285750" indent="-285750">
              <a:spcBef>
                <a:spcPts val="0"/>
              </a:spcBef>
              <a:buClr>
                <a:srgbClr val="24933C"/>
              </a:buClr>
              <a:buFont typeface="Arial" panose="020B0604020202020204" pitchFamily="34" charset="0"/>
              <a:buChar char="•"/>
            </a:pPr>
            <a:r>
              <a:rPr lang="en-US" sz="1400" dirty="0">
                <a:latin typeface="+mn-lt"/>
              </a:rPr>
              <a:t>Upon Technical Review approval, the program ally is notified and may begin the project.</a:t>
            </a:r>
          </a:p>
          <a:p>
            <a:pPr marL="742950" lvl="1" indent="-285750">
              <a:lnSpc>
                <a:spcPct val="100000"/>
              </a:lnSpc>
              <a:spcBef>
                <a:spcPts val="0"/>
              </a:spcBef>
              <a:buClr>
                <a:srgbClr val="24933C"/>
              </a:buClr>
              <a:buFont typeface="Arial" panose="020B0604020202020204" pitchFamily="34" charset="0"/>
              <a:buChar char="•"/>
            </a:pPr>
            <a:r>
              <a:rPr lang="en-US" b="1" dirty="0"/>
              <a:t>Note: </a:t>
            </a:r>
            <a:r>
              <a:rPr lang="en-US" dirty="0"/>
              <a:t>Please wait to obtain your approval before beginning your installation.</a:t>
            </a:r>
          </a:p>
          <a:p>
            <a:pPr>
              <a:spcBef>
                <a:spcPts val="0"/>
              </a:spcBef>
            </a:pPr>
            <a:endParaRPr lang="en-US" sz="1400" dirty="0">
              <a:latin typeface="+mn-lt"/>
            </a:endParaRPr>
          </a:p>
          <a:p>
            <a:pPr marL="285750" indent="-285750">
              <a:spcBef>
                <a:spcPts val="0"/>
              </a:spcBef>
              <a:buClr>
                <a:srgbClr val="24933C"/>
              </a:buClr>
              <a:buFont typeface="Arial" panose="020B0604020202020204" pitchFamily="34" charset="0"/>
              <a:buChar char="•"/>
            </a:pPr>
            <a:r>
              <a:rPr lang="en-US" sz="1400" dirty="0">
                <a:latin typeface="+mn-lt"/>
              </a:rPr>
              <a:t>Program Allies complete all necessary work outlined in the work scope. If work or equipment changes, please promptly notify the program team.</a:t>
            </a:r>
          </a:p>
          <a:p>
            <a:pPr>
              <a:spcBef>
                <a:spcPts val="0"/>
              </a:spcBef>
            </a:pPr>
            <a:endParaRPr lang="en-US" sz="1400" dirty="0">
              <a:latin typeface="+mn-lt"/>
            </a:endParaRPr>
          </a:p>
          <a:p>
            <a:pPr marL="285750" indent="-285750">
              <a:spcBef>
                <a:spcPts val="0"/>
              </a:spcBef>
              <a:buClr>
                <a:srgbClr val="24933C"/>
              </a:buClr>
              <a:buFont typeface="Arial" panose="020B0604020202020204" pitchFamily="34" charset="0"/>
              <a:buChar char="•"/>
            </a:pPr>
            <a:r>
              <a:rPr lang="en-US" sz="1400" dirty="0">
                <a:latin typeface="+mn-lt"/>
              </a:rPr>
              <a:t>Property Signature </a:t>
            </a:r>
            <a:r>
              <a:rPr lang="en-US" sz="1400" b="1" dirty="0">
                <a:latin typeface="+mn-lt"/>
              </a:rPr>
              <a:t>is required </a:t>
            </a:r>
            <a:r>
              <a:rPr lang="en-US" sz="1400" dirty="0">
                <a:latin typeface="+mn-lt"/>
              </a:rPr>
              <a:t>with the final submission of projects for payment.</a:t>
            </a:r>
          </a:p>
          <a:p>
            <a:pPr>
              <a:spcBef>
                <a:spcPts val="0"/>
              </a:spcBef>
            </a:pPr>
            <a:endParaRPr lang="en-US" sz="1400" dirty="0">
              <a:latin typeface="+mn-lt"/>
            </a:endParaRPr>
          </a:p>
          <a:p>
            <a:pPr marL="285750" indent="-285750">
              <a:spcBef>
                <a:spcPts val="0"/>
              </a:spcBef>
              <a:buClr>
                <a:srgbClr val="24933C"/>
              </a:buClr>
              <a:buFont typeface="Arial" panose="020B0604020202020204" pitchFamily="34" charset="0"/>
              <a:buChar char="•"/>
            </a:pPr>
            <a:r>
              <a:rPr lang="en-US" sz="1400" dirty="0">
                <a:latin typeface="+mn-lt"/>
              </a:rPr>
              <a:t>Allies submit incentive requests, including the project AMIL# (located in the reservation approval email) and all required supporting documents (post-installation photos) to the program team for review before sending to TR for final approval before processing payment. Payment can be within 4-6 weeks after incentive request approval. </a:t>
            </a:r>
          </a:p>
          <a:p>
            <a:endParaRPr lang="en-US" dirty="0"/>
          </a:p>
        </p:txBody>
      </p:sp>
    </p:spTree>
    <p:extLst>
      <p:ext uri="{BB962C8B-B14F-4D97-AF65-F5344CB8AC3E}">
        <p14:creationId xmlns:p14="http://schemas.microsoft.com/office/powerpoint/2010/main" val="1886745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78071-2DEB-7A5F-7441-D438EAC86E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D1F789-9569-897D-FA12-410AB2BC2469}"/>
              </a:ext>
            </a:extLst>
          </p:cNvPr>
          <p:cNvSpPr>
            <a:spLocks noGrp="1"/>
          </p:cNvSpPr>
          <p:nvPr>
            <p:ph type="ctrTitle"/>
          </p:nvPr>
        </p:nvSpPr>
        <p:spPr>
          <a:xfrm>
            <a:off x="549027" y="516032"/>
            <a:ext cx="9645594" cy="637081"/>
          </a:xfrm>
        </p:spPr>
        <p:txBody>
          <a:bodyPr/>
          <a:lstStyle/>
          <a:p>
            <a:r>
              <a:rPr lang="en-US" dirty="0"/>
              <a:t>Special Considerations &amp; Expectations</a:t>
            </a:r>
          </a:p>
        </p:txBody>
      </p:sp>
      <p:sp>
        <p:nvSpPr>
          <p:cNvPr id="5" name="Text Placeholder 4">
            <a:extLst>
              <a:ext uri="{FF2B5EF4-FFF2-40B4-BE49-F238E27FC236}">
                <a16:creationId xmlns:a16="http://schemas.microsoft.com/office/drawing/2014/main" id="{0D4150A3-626E-3281-7D47-DEA6BA346081}"/>
              </a:ext>
            </a:extLst>
          </p:cNvPr>
          <p:cNvSpPr>
            <a:spLocks noGrp="1"/>
          </p:cNvSpPr>
          <p:nvPr>
            <p:ph type="body" sz="half" idx="18"/>
          </p:nvPr>
        </p:nvSpPr>
        <p:spPr>
          <a:xfrm>
            <a:off x="549027" y="1422399"/>
            <a:ext cx="11068449" cy="4793673"/>
          </a:xfrm>
        </p:spPr>
        <p:txBody>
          <a:bodyPr/>
          <a:lstStyle/>
          <a:p>
            <a:r>
              <a:rPr lang="en-US" sz="1400" dirty="0"/>
              <a:t>The program experience for the tenant and property personnel (owner/manager) is important to Ameren Illinois.</a:t>
            </a:r>
          </a:p>
          <a:p>
            <a:pPr marL="285750" indent="-285750">
              <a:buClr>
                <a:srgbClr val="24933C"/>
              </a:buClr>
              <a:buFont typeface="Arial" panose="020B0604020202020204" pitchFamily="34" charset="0"/>
              <a:buChar char="•"/>
            </a:pPr>
            <a:r>
              <a:rPr lang="en-US" sz="1400" dirty="0"/>
              <a:t>Prompt and accurate project communication (timelines, costs, etc.).</a:t>
            </a:r>
          </a:p>
          <a:p>
            <a:pPr marL="285750" indent="-285750">
              <a:buClr>
                <a:srgbClr val="24933C"/>
              </a:buClr>
              <a:buFont typeface="Arial" panose="020B0604020202020204" pitchFamily="34" charset="0"/>
              <a:buChar char="•"/>
            </a:pPr>
            <a:r>
              <a:rPr lang="en-US" sz="1400" dirty="0"/>
              <a:t>Site cleanliness (unit and surrounding building).</a:t>
            </a:r>
          </a:p>
          <a:p>
            <a:pPr marL="285750" indent="-285750">
              <a:buClr>
                <a:srgbClr val="24933C"/>
              </a:buClr>
              <a:buFont typeface="Arial" panose="020B0604020202020204" pitchFamily="34" charset="0"/>
              <a:buChar char="•"/>
            </a:pPr>
            <a:r>
              <a:rPr lang="en-US" sz="1400" dirty="0"/>
              <a:t>Property managers must inform tenants of scheduled installation 24-48 hours in advance.</a:t>
            </a:r>
          </a:p>
          <a:p>
            <a:pPr marL="285750" indent="-285750">
              <a:buClr>
                <a:srgbClr val="24933C"/>
              </a:buClr>
              <a:buFont typeface="Arial" panose="020B0604020202020204" pitchFamily="34" charset="0"/>
              <a:buChar char="•"/>
            </a:pPr>
            <a:r>
              <a:rPr lang="en-US" sz="1400" dirty="0"/>
              <a:t>Minimize disruption to the tenants (limit noise where possible, maintain professionalism, etc.).</a:t>
            </a:r>
          </a:p>
          <a:p>
            <a:pPr marL="285750" indent="-285750">
              <a:buClr>
                <a:srgbClr val="24933C"/>
              </a:buClr>
              <a:buFont typeface="Arial" panose="020B0604020202020204" pitchFamily="34" charset="0"/>
              <a:buChar char="•"/>
            </a:pPr>
            <a:r>
              <a:rPr lang="en-US" sz="1400" dirty="0"/>
              <a:t>Repairs to exterior façade and interior wall, if wall air conditioners must be removed, are the property's responsibility. </a:t>
            </a:r>
          </a:p>
          <a:p>
            <a:pPr marL="285750" indent="-285750">
              <a:buClr>
                <a:srgbClr val="24933C"/>
              </a:buClr>
              <a:buFont typeface="Arial" panose="020B0604020202020204" pitchFamily="34" charset="0"/>
              <a:buChar char="•"/>
            </a:pPr>
            <a:r>
              <a:rPr lang="en-US" sz="1400" dirty="0"/>
              <a:t>Follow site requirements with regards to lockup after unit entry.</a:t>
            </a:r>
          </a:p>
          <a:p>
            <a:pPr marL="285750" indent="-285750">
              <a:buClr>
                <a:srgbClr val="24933C"/>
              </a:buClr>
              <a:buFont typeface="Arial" panose="020B0604020202020204" pitchFamily="34" charset="0"/>
              <a:buChar char="•"/>
            </a:pPr>
            <a:r>
              <a:rPr lang="en-US" sz="1400" dirty="0"/>
              <a:t>Be cognizant of the tenants' concerns and/or any special needs, especially for seniors or disabled persons.</a:t>
            </a:r>
          </a:p>
          <a:p>
            <a:pPr marL="285750" indent="-285750">
              <a:buClr>
                <a:srgbClr val="24933C"/>
              </a:buClr>
              <a:buFont typeface="Arial" panose="020B0604020202020204" pitchFamily="34" charset="0"/>
              <a:buChar char="•"/>
            </a:pPr>
            <a:r>
              <a:rPr lang="en-US" sz="1400" dirty="0"/>
              <a:t>Each tenant unit to be entered should provide confirmation at the door of the H&amp;S questions or concerns before PA Staff entering the unit. Ensure to inform the Property Manager and note for reference.</a:t>
            </a:r>
          </a:p>
          <a:p>
            <a:pPr marL="285750" indent="-285750">
              <a:buClr>
                <a:srgbClr val="24933C"/>
              </a:buClr>
              <a:buFont typeface="Arial" panose="020B0604020202020204" pitchFamily="34" charset="0"/>
              <a:buChar char="•"/>
            </a:pPr>
            <a:r>
              <a:rPr lang="en-US" sz="1400" dirty="0"/>
              <a:t>Communication with property staff and the program team to address or document tenant concerns or refusal for entry.</a:t>
            </a:r>
          </a:p>
          <a:p>
            <a:pPr marL="285750" indent="-285750">
              <a:buClr>
                <a:srgbClr val="24933C"/>
              </a:buClr>
              <a:buFont typeface="Arial" panose="020B0604020202020204" pitchFamily="34" charset="0"/>
              <a:buChar char="•"/>
            </a:pPr>
            <a:r>
              <a:rPr lang="en-US" sz="1400" dirty="0"/>
              <a:t>Ensure management and/or maintenance understands how to operate and maintain the system to optimize efficiency and limit callbacks. Also, share any warranty or service agreement information for ongoing support. </a:t>
            </a:r>
          </a:p>
          <a:p>
            <a:endParaRPr lang="en-US" dirty="0"/>
          </a:p>
        </p:txBody>
      </p:sp>
    </p:spTree>
    <p:extLst>
      <p:ext uri="{BB962C8B-B14F-4D97-AF65-F5344CB8AC3E}">
        <p14:creationId xmlns:p14="http://schemas.microsoft.com/office/powerpoint/2010/main" val="1556551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62820-CC4B-D310-560F-ADB79B7E50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DC5C9F-78FE-E04C-D57D-D74B58FE127A}"/>
              </a:ext>
            </a:extLst>
          </p:cNvPr>
          <p:cNvSpPr>
            <a:spLocks noGrp="1"/>
          </p:cNvSpPr>
          <p:nvPr>
            <p:ph type="ctrTitle"/>
          </p:nvPr>
        </p:nvSpPr>
        <p:spPr>
          <a:xfrm>
            <a:off x="549027" y="516032"/>
            <a:ext cx="9645594" cy="637081"/>
          </a:xfrm>
        </p:spPr>
        <p:txBody>
          <a:bodyPr/>
          <a:lstStyle/>
          <a:p>
            <a:r>
              <a:rPr lang="en-US" dirty="0"/>
              <a:t>Post Inspection</a:t>
            </a:r>
          </a:p>
        </p:txBody>
      </p:sp>
      <p:sp>
        <p:nvSpPr>
          <p:cNvPr id="5" name="Text Placeholder 4">
            <a:extLst>
              <a:ext uri="{FF2B5EF4-FFF2-40B4-BE49-F238E27FC236}">
                <a16:creationId xmlns:a16="http://schemas.microsoft.com/office/drawing/2014/main" id="{4A27AC17-1883-74AE-3C90-435485FB99A5}"/>
              </a:ext>
            </a:extLst>
          </p:cNvPr>
          <p:cNvSpPr>
            <a:spLocks noGrp="1"/>
          </p:cNvSpPr>
          <p:nvPr>
            <p:ph type="body" sz="half" idx="18"/>
          </p:nvPr>
        </p:nvSpPr>
        <p:spPr>
          <a:xfrm>
            <a:off x="549027" y="1222102"/>
            <a:ext cx="11068449" cy="5119866"/>
          </a:xfrm>
        </p:spPr>
        <p:txBody>
          <a:bodyPr/>
          <a:lstStyle/>
          <a:p>
            <a:r>
              <a:rPr lang="en-US" sz="1600" b="1" dirty="0"/>
              <a:t>Expectations and Requirements: </a:t>
            </a:r>
          </a:p>
          <a:p>
            <a:pPr marL="171450" indent="-171450">
              <a:buClr>
                <a:srgbClr val="24933C"/>
              </a:buClr>
              <a:buFont typeface="Arial" panose="020B0604020202020204" pitchFamily="34" charset="0"/>
              <a:buChar char="•"/>
            </a:pPr>
            <a:r>
              <a:rPr lang="en-US" sz="1400" dirty="0">
                <a:latin typeface="+mn-lt"/>
              </a:rPr>
              <a:t>Contact your field energy specialist at least one week prior to completing your installation to schedule the required post-installation inspection for building envelope projects. </a:t>
            </a:r>
          </a:p>
          <a:p>
            <a:pPr marL="171450" indent="-171450">
              <a:buClr>
                <a:srgbClr val="24933C"/>
              </a:buClr>
              <a:buFont typeface="Arial" panose="020B0604020202020204" pitchFamily="34" charset="0"/>
              <a:buChar char="•"/>
            </a:pPr>
            <a:r>
              <a:rPr lang="en-US" sz="1400" dirty="0">
                <a:latin typeface="+mn-lt"/>
              </a:rPr>
              <a:t>A visual inspection will be conducted on a portion of the installed heat pumps. The program team will schedule based on your project completion date. </a:t>
            </a:r>
          </a:p>
          <a:p>
            <a:pPr marL="171450" indent="-171450">
              <a:buClr>
                <a:srgbClr val="24933C"/>
              </a:buClr>
              <a:buFont typeface="Arial" panose="020B0604020202020204" pitchFamily="34" charset="0"/>
              <a:buChar char="•"/>
            </a:pPr>
            <a:r>
              <a:rPr lang="en-US" sz="1400" dirty="0">
                <a:latin typeface="+mn-lt"/>
              </a:rPr>
              <a:t>Inspection will verify the following: </a:t>
            </a:r>
          </a:p>
          <a:p>
            <a:pPr marL="628650" lvl="1" indent="-171450">
              <a:buClr>
                <a:srgbClr val="24933C"/>
              </a:buClr>
              <a:buFont typeface="Arial" panose="020B0604020202020204" pitchFamily="34" charset="0"/>
              <a:buChar char="•"/>
            </a:pPr>
            <a:r>
              <a:rPr lang="en-US" dirty="0"/>
              <a:t>The correct HVAC equipment was installed as per the submitted/approved application &amp; AHRI certification.</a:t>
            </a:r>
          </a:p>
          <a:p>
            <a:pPr marL="628650" lvl="1" indent="-171450">
              <a:buClr>
                <a:srgbClr val="24933C"/>
              </a:buClr>
              <a:buFont typeface="Arial" panose="020B0604020202020204" pitchFamily="34" charset="0"/>
              <a:buChar char="•"/>
            </a:pPr>
            <a:r>
              <a:rPr lang="en-US" dirty="0"/>
              <a:t>The unit is level and securely mounted. </a:t>
            </a:r>
          </a:p>
          <a:p>
            <a:pPr marL="628650" lvl="1" indent="-171450">
              <a:buClr>
                <a:srgbClr val="24933C"/>
              </a:buClr>
              <a:buFont typeface="Arial" panose="020B0604020202020204" pitchFamily="34" charset="0"/>
              <a:buChar char="•"/>
            </a:pPr>
            <a:r>
              <a:rPr lang="en-US" dirty="0"/>
              <a:t>The area is free from any obstructions, including walls, overhangs and structures.</a:t>
            </a:r>
          </a:p>
          <a:p>
            <a:pPr marL="628650" lvl="1" indent="-171450">
              <a:buClr>
                <a:srgbClr val="24933C"/>
              </a:buClr>
              <a:buFont typeface="Arial" panose="020B0604020202020204" pitchFamily="34" charset="0"/>
              <a:buChar char="•"/>
            </a:pPr>
            <a:r>
              <a:rPr lang="en-US" dirty="0"/>
              <a:t>If applicable, confirm that thermostats have been installed.</a:t>
            </a:r>
          </a:p>
          <a:p>
            <a:pPr marL="628650" lvl="1" indent="-171450">
              <a:buClr>
                <a:srgbClr val="24933C"/>
              </a:buClr>
              <a:buFont typeface="Arial" panose="020B0604020202020204" pitchFamily="34" charset="0"/>
              <a:buChar char="•"/>
            </a:pPr>
            <a:r>
              <a:rPr lang="en-US" dirty="0"/>
              <a:t>Thermostats are placed on interior walls, away from direct sunlight, appliances and drafts.</a:t>
            </a:r>
          </a:p>
          <a:p>
            <a:pPr marL="628650" lvl="1" indent="-171450">
              <a:buClr>
                <a:srgbClr val="24933C"/>
              </a:buClr>
              <a:buFont typeface="Arial" panose="020B0604020202020204" pitchFamily="34" charset="0"/>
              <a:buChar char="•"/>
            </a:pPr>
            <a:r>
              <a:rPr lang="en-US" dirty="0"/>
              <a:t>Visible line sets are covered with transitions and matching termination fittings.</a:t>
            </a:r>
          </a:p>
          <a:p>
            <a:pPr marL="628650" lvl="1" indent="-171450">
              <a:buClr>
                <a:srgbClr val="24933C"/>
              </a:buClr>
              <a:buFont typeface="Arial" panose="020B0604020202020204" pitchFamily="34" charset="0"/>
              <a:buChar char="•"/>
            </a:pPr>
            <a:r>
              <a:rPr lang="en-US" dirty="0"/>
              <a:t>The condensate line was installed without dips or traps. </a:t>
            </a:r>
          </a:p>
          <a:p>
            <a:pPr marL="628650" lvl="1" indent="-171450">
              <a:buClr>
                <a:srgbClr val="24933C"/>
              </a:buClr>
              <a:buFont typeface="Arial" panose="020B0604020202020204" pitchFamily="34" charset="0"/>
              <a:buChar char="•"/>
            </a:pPr>
            <a:r>
              <a:rPr lang="en-US" dirty="0"/>
              <a:t>Owner manual(s) and any other applicable educational resources have been provided to the property/tenant.</a:t>
            </a:r>
          </a:p>
          <a:p>
            <a:pPr marL="628650" lvl="1" indent="-171450">
              <a:buClr>
                <a:srgbClr val="24933C"/>
              </a:buClr>
              <a:buFont typeface="Arial" panose="020B0604020202020204" pitchFamily="34" charset="0"/>
              <a:buChar char="•"/>
            </a:pPr>
            <a:r>
              <a:rPr lang="en-US" dirty="0"/>
              <a:t>The tenant and property staff (maintenance, management, etc.) have been instructed on how to operate including turning the heat pump on/off, switching between heating/cooling modes, adjusting airflow direction and setting temperature.</a:t>
            </a:r>
          </a:p>
          <a:p>
            <a:pPr marL="285750" indent="-285750">
              <a:buClr>
                <a:srgbClr val="24933C"/>
              </a:buClr>
              <a:buFont typeface="Arial" panose="020B0604020202020204" pitchFamily="34" charset="0"/>
              <a:buChar char="•"/>
            </a:pPr>
            <a:r>
              <a:rPr lang="en-US" sz="1400" dirty="0">
                <a:latin typeface="+mn-lt"/>
              </a:rPr>
              <a:t>Post-installation photos of installed HVAC systems must be submitted with final incentive request workbook. The inspector may take additional photos if needed. Please keep in mind that post-installation photos and inspection is a requirement before payment processing. </a:t>
            </a:r>
          </a:p>
          <a:p>
            <a:endParaRPr lang="en-US" sz="1100" dirty="0">
              <a:latin typeface="+mn-lt"/>
            </a:endParaRPr>
          </a:p>
          <a:p>
            <a:pPr marL="171450" indent="-171450">
              <a:buFont typeface="Arial" panose="020B0604020202020204" pitchFamily="34" charset="0"/>
              <a:buChar char="•"/>
            </a:pPr>
            <a:endParaRPr lang="en-US" sz="1100" dirty="0"/>
          </a:p>
        </p:txBody>
      </p:sp>
    </p:spTree>
    <p:extLst>
      <p:ext uri="{BB962C8B-B14F-4D97-AF65-F5344CB8AC3E}">
        <p14:creationId xmlns:p14="http://schemas.microsoft.com/office/powerpoint/2010/main" val="2772860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5298649-32BE-A253-746B-13CE9332F425}"/>
              </a:ext>
            </a:extLst>
          </p:cNvPr>
          <p:cNvSpPr>
            <a:spLocks noGrp="1"/>
          </p:cNvSpPr>
          <p:nvPr>
            <p:ph type="ctrTitle"/>
          </p:nvPr>
        </p:nvSpPr>
        <p:spPr/>
        <p:txBody>
          <a:bodyPr/>
          <a:lstStyle/>
          <a:p>
            <a:r>
              <a:rPr lang="en-US" dirty="0"/>
              <a:t>Multifamily one-stop shop Initiative </a:t>
            </a:r>
          </a:p>
        </p:txBody>
      </p:sp>
      <p:sp>
        <p:nvSpPr>
          <p:cNvPr id="2" name="Text Placeholder 1">
            <a:extLst>
              <a:ext uri="{FF2B5EF4-FFF2-40B4-BE49-F238E27FC236}">
                <a16:creationId xmlns:a16="http://schemas.microsoft.com/office/drawing/2014/main" id="{37BEB5A0-08BF-86AD-FB09-A7FA55306643}"/>
              </a:ext>
            </a:extLst>
          </p:cNvPr>
          <p:cNvSpPr>
            <a:spLocks noGrp="1"/>
          </p:cNvSpPr>
          <p:nvPr>
            <p:ph type="subTitle" idx="1"/>
          </p:nvPr>
        </p:nvSpPr>
        <p:spPr/>
        <p:txBody>
          <a:bodyPr/>
          <a:lstStyle/>
          <a:p>
            <a:r>
              <a:rPr lang="en-US" dirty="0"/>
              <a:t>Building Envelope Offering</a:t>
            </a:r>
          </a:p>
        </p:txBody>
      </p:sp>
    </p:spTree>
    <p:extLst>
      <p:ext uri="{BB962C8B-B14F-4D97-AF65-F5344CB8AC3E}">
        <p14:creationId xmlns:p14="http://schemas.microsoft.com/office/powerpoint/2010/main" val="2787034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84F30-CF13-6565-6932-055D112047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2B5F3C-A3AB-7009-D121-8542625C0D01}"/>
              </a:ext>
            </a:extLst>
          </p:cNvPr>
          <p:cNvSpPr>
            <a:spLocks noGrp="1"/>
          </p:cNvSpPr>
          <p:nvPr>
            <p:ph type="ctrTitle"/>
          </p:nvPr>
        </p:nvSpPr>
        <p:spPr>
          <a:xfrm>
            <a:off x="549027" y="516032"/>
            <a:ext cx="9645594" cy="637081"/>
          </a:xfrm>
        </p:spPr>
        <p:txBody>
          <a:bodyPr/>
          <a:lstStyle/>
          <a:p>
            <a:r>
              <a:rPr lang="en-US" dirty="0"/>
              <a:t>Multifamily Building Envelope Requirements</a:t>
            </a:r>
          </a:p>
        </p:txBody>
      </p:sp>
      <p:sp>
        <p:nvSpPr>
          <p:cNvPr id="3" name="Text Placeholder 2">
            <a:extLst>
              <a:ext uri="{FF2B5EF4-FFF2-40B4-BE49-F238E27FC236}">
                <a16:creationId xmlns:a16="http://schemas.microsoft.com/office/drawing/2014/main" id="{56D11679-6130-C979-7935-C92ACF22A783}"/>
              </a:ext>
            </a:extLst>
          </p:cNvPr>
          <p:cNvSpPr>
            <a:spLocks noGrp="1"/>
          </p:cNvSpPr>
          <p:nvPr>
            <p:ph type="body" sz="half" idx="10"/>
          </p:nvPr>
        </p:nvSpPr>
        <p:spPr>
          <a:xfrm>
            <a:off x="549027" y="1153113"/>
            <a:ext cx="9645594" cy="387550"/>
          </a:xfrm>
        </p:spPr>
        <p:txBody>
          <a:bodyPr/>
          <a:lstStyle/>
          <a:p>
            <a:r>
              <a:rPr lang="en-US" sz="2000" dirty="0"/>
              <a:t>Initial Conditions for Multifamily Building Envelope Projects </a:t>
            </a:r>
          </a:p>
        </p:txBody>
      </p:sp>
      <p:sp>
        <p:nvSpPr>
          <p:cNvPr id="5" name="Text Placeholder 4">
            <a:extLst>
              <a:ext uri="{FF2B5EF4-FFF2-40B4-BE49-F238E27FC236}">
                <a16:creationId xmlns:a16="http://schemas.microsoft.com/office/drawing/2014/main" id="{19EBAD74-72AB-833E-ADC1-DB347724D971}"/>
              </a:ext>
            </a:extLst>
          </p:cNvPr>
          <p:cNvSpPr>
            <a:spLocks noGrp="1"/>
          </p:cNvSpPr>
          <p:nvPr>
            <p:ph type="body" sz="half" idx="18"/>
          </p:nvPr>
        </p:nvSpPr>
        <p:spPr>
          <a:xfrm>
            <a:off x="444138" y="2177744"/>
            <a:ext cx="2908662" cy="3229373"/>
          </a:xfrm>
        </p:spPr>
        <p:txBody>
          <a:bodyPr lIns="91440" tIns="45720" rIns="91440" bIns="45720" anchor="t"/>
          <a:lstStyle/>
          <a:p>
            <a:pPr marL="742950" lvl="1" indent="-285750">
              <a:buClr>
                <a:srgbClr val="24933C"/>
              </a:buClr>
              <a:buFont typeface="Arial" panose="020B0604020202020204" pitchFamily="34" charset="0"/>
              <a:buChar char="•"/>
            </a:pPr>
            <a:r>
              <a:rPr lang="en-US" sz="1600" dirty="0"/>
              <a:t>Air sealing opportunities must be available.</a:t>
            </a:r>
          </a:p>
          <a:p>
            <a:pPr marL="742950" lvl="1" indent="-285750">
              <a:buClr>
                <a:srgbClr val="24933C"/>
              </a:buClr>
              <a:buFont typeface="Arial" panose="020B0604020202020204" pitchFamily="34" charset="0"/>
              <a:buChar char="•"/>
            </a:pPr>
            <a:r>
              <a:rPr lang="en-US" sz="1600" dirty="0"/>
              <a:t>Air sealing of the entire attic plane is required.</a:t>
            </a:r>
          </a:p>
          <a:p>
            <a:pPr marL="742950" lvl="1" indent="-285750">
              <a:buClr>
                <a:srgbClr val="24933C"/>
              </a:buClr>
              <a:buFont typeface="Arial" panose="020B0604020202020204" pitchFamily="34" charset="0"/>
              <a:buChar char="•"/>
            </a:pPr>
            <a:r>
              <a:rPr lang="en-US" sz="1600" dirty="0"/>
              <a:t>Heating fuel must be delivered by Ameren.</a:t>
            </a:r>
          </a:p>
          <a:p>
            <a:pPr marL="742950" lvl="1" indent="-285750">
              <a:buClr>
                <a:srgbClr val="24933C"/>
              </a:buClr>
              <a:buFont typeface="Arial" panose="020B0604020202020204" pitchFamily="34" charset="0"/>
              <a:buChar char="•"/>
            </a:pPr>
            <a:r>
              <a:rPr lang="en-US" sz="1600" dirty="0"/>
              <a:t>Building Envelope measure applies to Income Qualified and Public Housing properties.</a:t>
            </a:r>
          </a:p>
          <a:p>
            <a:pPr lvl="1"/>
            <a:r>
              <a:rPr lang="en-US" dirty="0"/>
              <a:t> </a:t>
            </a:r>
          </a:p>
          <a:p>
            <a:endParaRPr lang="en-US" dirty="0"/>
          </a:p>
        </p:txBody>
      </p:sp>
      <p:graphicFrame>
        <p:nvGraphicFramePr>
          <p:cNvPr id="4" name="Table 3">
            <a:extLst>
              <a:ext uri="{FF2B5EF4-FFF2-40B4-BE49-F238E27FC236}">
                <a16:creationId xmlns:a16="http://schemas.microsoft.com/office/drawing/2014/main" id="{69565523-6C7B-B891-DBDB-18F255AAA488}"/>
              </a:ext>
            </a:extLst>
          </p:cNvPr>
          <p:cNvGraphicFramePr>
            <a:graphicFrameLocks noGrp="1"/>
          </p:cNvGraphicFramePr>
          <p:nvPr/>
        </p:nvGraphicFramePr>
        <p:xfrm>
          <a:off x="3509555" y="1675626"/>
          <a:ext cx="8002791" cy="4849320"/>
        </p:xfrm>
        <a:graphic>
          <a:graphicData uri="http://schemas.openxmlformats.org/drawingml/2006/table">
            <a:tbl>
              <a:tblPr firstRow="1" bandRow="1">
                <a:tableStyleId>{5C22544A-7EE6-4342-B048-85BDC9FD1C3A}</a:tableStyleId>
              </a:tblPr>
              <a:tblGrid>
                <a:gridCol w="2667597">
                  <a:extLst>
                    <a:ext uri="{9D8B030D-6E8A-4147-A177-3AD203B41FA5}">
                      <a16:colId xmlns:a16="http://schemas.microsoft.com/office/drawing/2014/main" val="1159834456"/>
                    </a:ext>
                  </a:extLst>
                </a:gridCol>
                <a:gridCol w="2667597">
                  <a:extLst>
                    <a:ext uri="{9D8B030D-6E8A-4147-A177-3AD203B41FA5}">
                      <a16:colId xmlns:a16="http://schemas.microsoft.com/office/drawing/2014/main" val="2021236154"/>
                    </a:ext>
                  </a:extLst>
                </a:gridCol>
                <a:gridCol w="2667597">
                  <a:extLst>
                    <a:ext uri="{9D8B030D-6E8A-4147-A177-3AD203B41FA5}">
                      <a16:colId xmlns:a16="http://schemas.microsoft.com/office/drawing/2014/main" val="1507020471"/>
                    </a:ext>
                  </a:extLst>
                </a:gridCol>
              </a:tblGrid>
              <a:tr h="565754">
                <a:tc>
                  <a:txBody>
                    <a:bodyPr/>
                    <a:lstStyle/>
                    <a:p>
                      <a:r>
                        <a:rPr lang="en-US" sz="1200" dirty="0"/>
                        <a:t>Building Envelope Measure </a:t>
                      </a:r>
                    </a:p>
                  </a:txBody>
                  <a:tcPr/>
                </a:tc>
                <a:tc>
                  <a:txBody>
                    <a:bodyPr/>
                    <a:lstStyle/>
                    <a:p>
                      <a:r>
                        <a:rPr lang="en-US" sz="1200" dirty="0"/>
                        <a:t>Initial</a:t>
                      </a:r>
                    </a:p>
                  </a:txBody>
                  <a:tcPr/>
                </a:tc>
                <a:tc>
                  <a:txBody>
                    <a:bodyPr/>
                    <a:lstStyle/>
                    <a:p>
                      <a:r>
                        <a:rPr lang="en-US" sz="1200" dirty="0"/>
                        <a:t>Final</a:t>
                      </a:r>
                    </a:p>
                  </a:txBody>
                  <a:tcPr/>
                </a:tc>
                <a:extLst>
                  <a:ext uri="{0D108BD9-81ED-4DB2-BD59-A6C34878D82A}">
                    <a16:rowId xmlns:a16="http://schemas.microsoft.com/office/drawing/2014/main" val="1728898209"/>
                  </a:ext>
                </a:extLst>
              </a:tr>
              <a:tr h="565754">
                <a:tc>
                  <a:txBody>
                    <a:bodyPr/>
                    <a:lstStyle/>
                    <a:p>
                      <a:r>
                        <a:rPr lang="en-US" sz="1200" dirty="0"/>
                        <a:t>Air Sealing</a:t>
                      </a:r>
                    </a:p>
                  </a:txBody>
                  <a:tcPr/>
                </a:tc>
                <a:tc>
                  <a:txBody>
                    <a:bodyPr/>
                    <a:lstStyle/>
                    <a:p>
                      <a:r>
                        <a:rPr lang="en-US" sz="1200" dirty="0"/>
                        <a:t>Pre blower door testing required</a:t>
                      </a:r>
                    </a:p>
                  </a:txBody>
                  <a:tcPr/>
                </a:tc>
                <a:tc>
                  <a:txBody>
                    <a:bodyPr/>
                    <a:lstStyle/>
                    <a:p>
                      <a:r>
                        <a:rPr lang="en-US" sz="1200" dirty="0"/>
                        <a:t>Post blower door testing to verify CFM reduction</a:t>
                      </a:r>
                    </a:p>
                  </a:txBody>
                  <a:tcPr/>
                </a:tc>
                <a:extLst>
                  <a:ext uri="{0D108BD9-81ED-4DB2-BD59-A6C34878D82A}">
                    <a16:rowId xmlns:a16="http://schemas.microsoft.com/office/drawing/2014/main" val="2100387022"/>
                  </a:ext>
                </a:extLst>
              </a:tr>
              <a:tr h="565754">
                <a:tc>
                  <a:txBody>
                    <a:bodyPr/>
                    <a:lstStyle/>
                    <a:p>
                      <a:r>
                        <a:rPr lang="en-US" sz="1200" dirty="0"/>
                        <a:t>Attic Insulation </a:t>
                      </a:r>
                    </a:p>
                  </a:txBody>
                  <a:tcPr/>
                </a:tc>
                <a:tc>
                  <a:txBody>
                    <a:bodyPr/>
                    <a:lstStyle/>
                    <a:p>
                      <a:r>
                        <a:rPr lang="en-US" sz="1200" dirty="0"/>
                        <a:t>R11 or less</a:t>
                      </a:r>
                    </a:p>
                  </a:txBody>
                  <a:tcPr/>
                </a:tc>
                <a:tc>
                  <a:txBody>
                    <a:bodyPr/>
                    <a:lstStyle/>
                    <a:p>
                      <a:r>
                        <a:rPr lang="en-US" sz="1200" dirty="0"/>
                        <a:t>Improved to R49 or greater</a:t>
                      </a:r>
                    </a:p>
                  </a:txBody>
                  <a:tcPr/>
                </a:tc>
                <a:extLst>
                  <a:ext uri="{0D108BD9-81ED-4DB2-BD59-A6C34878D82A}">
                    <a16:rowId xmlns:a16="http://schemas.microsoft.com/office/drawing/2014/main" val="2326320278"/>
                  </a:ext>
                </a:extLst>
              </a:tr>
              <a:tr h="565754">
                <a:tc>
                  <a:txBody>
                    <a:bodyPr/>
                    <a:lstStyle/>
                    <a:p>
                      <a:r>
                        <a:rPr lang="en-US" sz="1200" dirty="0"/>
                        <a:t>Attic Insulation</a:t>
                      </a:r>
                    </a:p>
                  </a:txBody>
                  <a:tcPr/>
                </a:tc>
                <a:tc>
                  <a:txBody>
                    <a:bodyPr/>
                    <a:lstStyle/>
                    <a:p>
                      <a:r>
                        <a:rPr lang="en-US" sz="1200" dirty="0"/>
                        <a:t>R12 to 19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Improved to R49 or greater</a:t>
                      </a:r>
                    </a:p>
                  </a:txBody>
                  <a:tcPr/>
                </a:tc>
                <a:extLst>
                  <a:ext uri="{0D108BD9-81ED-4DB2-BD59-A6C34878D82A}">
                    <a16:rowId xmlns:a16="http://schemas.microsoft.com/office/drawing/2014/main" val="2359242765"/>
                  </a:ext>
                </a:extLst>
              </a:tr>
              <a:tr h="565754">
                <a:tc>
                  <a:txBody>
                    <a:bodyPr/>
                    <a:lstStyle/>
                    <a:p>
                      <a:r>
                        <a:rPr lang="en-US" sz="1200" dirty="0"/>
                        <a:t>Attic Insulation</a:t>
                      </a:r>
                    </a:p>
                  </a:txBody>
                  <a:tcPr/>
                </a:tc>
                <a:tc>
                  <a:txBody>
                    <a:bodyPr/>
                    <a:lstStyle/>
                    <a:p>
                      <a:r>
                        <a:rPr lang="en-US" sz="1200" dirty="0"/>
                        <a:t>R20 to R30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Improved to R49 or greater</a:t>
                      </a:r>
                    </a:p>
                  </a:txBody>
                  <a:tcPr/>
                </a:tc>
                <a:extLst>
                  <a:ext uri="{0D108BD9-81ED-4DB2-BD59-A6C34878D82A}">
                    <a16:rowId xmlns:a16="http://schemas.microsoft.com/office/drawing/2014/main" val="2884944475"/>
                  </a:ext>
                </a:extLst>
              </a:tr>
              <a:tr h="565754">
                <a:tc>
                  <a:txBody>
                    <a:bodyPr/>
                    <a:lstStyle/>
                    <a:p>
                      <a:r>
                        <a:rPr lang="en-US" sz="1200" dirty="0"/>
                        <a:t>Wall Insulation</a:t>
                      </a:r>
                    </a:p>
                  </a:txBody>
                  <a:tcPr/>
                </a:tc>
                <a:tc>
                  <a:txBody>
                    <a:bodyPr/>
                    <a:lstStyle/>
                    <a:p>
                      <a:r>
                        <a:rPr lang="en-US" sz="1200" dirty="0"/>
                        <a:t>R0 to R11</a:t>
                      </a:r>
                    </a:p>
                  </a:txBody>
                  <a:tcPr/>
                </a:tc>
                <a:tc>
                  <a:txBody>
                    <a:bodyPr/>
                    <a:lstStyle/>
                    <a:p>
                      <a:r>
                        <a:rPr lang="en-US" sz="1200" dirty="0"/>
                        <a:t>Improved to R12 or greater</a:t>
                      </a:r>
                    </a:p>
                  </a:txBody>
                  <a:tcPr/>
                </a:tc>
                <a:extLst>
                  <a:ext uri="{0D108BD9-81ED-4DB2-BD59-A6C34878D82A}">
                    <a16:rowId xmlns:a16="http://schemas.microsoft.com/office/drawing/2014/main" val="1269895448"/>
                  </a:ext>
                </a:extLst>
              </a:tr>
              <a:tr h="565754">
                <a:tc>
                  <a:txBody>
                    <a:bodyPr/>
                    <a:lstStyle/>
                    <a:p>
                      <a:r>
                        <a:rPr lang="en-US" sz="1200" dirty="0"/>
                        <a:t>Rim Joist Insulation </a:t>
                      </a:r>
                    </a:p>
                  </a:txBody>
                  <a:tcPr/>
                </a:tc>
                <a:tc>
                  <a:txBody>
                    <a:bodyPr/>
                    <a:lstStyle/>
                    <a:p>
                      <a:r>
                        <a:rPr lang="en-US" sz="1200" dirty="0"/>
                        <a:t>R0 to R10</a:t>
                      </a:r>
                    </a:p>
                  </a:txBody>
                  <a:tcPr/>
                </a:tc>
                <a:tc>
                  <a:txBody>
                    <a:bodyPr/>
                    <a:lstStyle/>
                    <a:p>
                      <a:r>
                        <a:rPr lang="en-US" sz="1200" dirty="0"/>
                        <a:t>Improved to R11 or greater</a:t>
                      </a:r>
                    </a:p>
                  </a:txBody>
                  <a:tcPr/>
                </a:tc>
                <a:extLst>
                  <a:ext uri="{0D108BD9-81ED-4DB2-BD59-A6C34878D82A}">
                    <a16:rowId xmlns:a16="http://schemas.microsoft.com/office/drawing/2014/main" val="2020961721"/>
                  </a:ext>
                </a:extLst>
              </a:tr>
              <a:tr h="565754">
                <a:tc>
                  <a:txBody>
                    <a:bodyPr/>
                    <a:lstStyle/>
                    <a:p>
                      <a:r>
                        <a:rPr lang="en-US" sz="1200" dirty="0"/>
                        <a:t>Crawl Space Wall Insulation </a:t>
                      </a:r>
                    </a:p>
                  </a:txBody>
                  <a:tcPr/>
                </a:tc>
                <a:tc>
                  <a:txBody>
                    <a:bodyPr/>
                    <a:lstStyle/>
                    <a:p>
                      <a:r>
                        <a:rPr lang="en-US" sz="1200" dirty="0"/>
                        <a:t>R0 to R10 </a:t>
                      </a:r>
                    </a:p>
                  </a:txBody>
                  <a:tcPr/>
                </a:tc>
                <a:tc>
                  <a:txBody>
                    <a:bodyPr/>
                    <a:lstStyle/>
                    <a:p>
                      <a:r>
                        <a:rPr lang="en-US" sz="1200" dirty="0"/>
                        <a:t>Improved to R11 or greater</a:t>
                      </a:r>
                    </a:p>
                  </a:txBody>
                  <a:tcPr/>
                </a:tc>
                <a:extLst>
                  <a:ext uri="{0D108BD9-81ED-4DB2-BD59-A6C34878D82A}">
                    <a16:rowId xmlns:a16="http://schemas.microsoft.com/office/drawing/2014/main" val="1927596874"/>
                  </a:ext>
                </a:extLst>
              </a:tr>
              <a:tr h="323288">
                <a:tc>
                  <a:txBody>
                    <a:bodyPr/>
                    <a:lstStyle/>
                    <a:p>
                      <a:r>
                        <a:rPr lang="en-US" sz="1200" dirty="0"/>
                        <a:t>Non project Stipend </a:t>
                      </a:r>
                    </a:p>
                  </a:txBody>
                  <a:tcPr/>
                </a:tc>
                <a:tc>
                  <a:txBody>
                    <a:bodyPr/>
                    <a:lstStyle/>
                    <a:p>
                      <a:r>
                        <a:rPr lang="en-US" sz="1200" dirty="0"/>
                        <a:t>$100 per Building ( max 3 buildings)</a:t>
                      </a:r>
                    </a:p>
                  </a:txBody>
                  <a:tcPr/>
                </a:tc>
                <a:tc>
                  <a:txBody>
                    <a:bodyPr/>
                    <a:lstStyle/>
                    <a:p>
                      <a:endParaRPr lang="en-US" sz="1200" dirty="0"/>
                    </a:p>
                  </a:txBody>
                  <a:tcPr/>
                </a:tc>
                <a:extLst>
                  <a:ext uri="{0D108BD9-81ED-4DB2-BD59-A6C34878D82A}">
                    <a16:rowId xmlns:a16="http://schemas.microsoft.com/office/drawing/2014/main" val="2934264980"/>
                  </a:ext>
                </a:extLst>
              </a:tr>
            </a:tbl>
          </a:graphicData>
        </a:graphic>
      </p:graphicFrame>
    </p:spTree>
    <p:extLst>
      <p:ext uri="{BB962C8B-B14F-4D97-AF65-F5344CB8AC3E}">
        <p14:creationId xmlns:p14="http://schemas.microsoft.com/office/powerpoint/2010/main" val="1490860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33E70-F8E8-94D9-C312-567490F028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027D44-63D8-A7BE-EEAE-57BF64289178}"/>
              </a:ext>
            </a:extLst>
          </p:cNvPr>
          <p:cNvSpPr>
            <a:spLocks noGrp="1"/>
          </p:cNvSpPr>
          <p:nvPr>
            <p:ph type="ctrTitle"/>
          </p:nvPr>
        </p:nvSpPr>
        <p:spPr>
          <a:xfrm>
            <a:off x="549027" y="516032"/>
            <a:ext cx="9645594" cy="637081"/>
          </a:xfrm>
        </p:spPr>
        <p:txBody>
          <a:bodyPr/>
          <a:lstStyle/>
          <a:p>
            <a:r>
              <a:rPr lang="en-US" dirty="0"/>
              <a:t>Multifamily Building Envelope Incentives</a:t>
            </a:r>
          </a:p>
        </p:txBody>
      </p:sp>
      <p:graphicFrame>
        <p:nvGraphicFramePr>
          <p:cNvPr id="4" name="Table 3">
            <a:extLst>
              <a:ext uri="{FF2B5EF4-FFF2-40B4-BE49-F238E27FC236}">
                <a16:creationId xmlns:a16="http://schemas.microsoft.com/office/drawing/2014/main" id="{65BBC418-0C30-EC1D-C1D0-3DEE276E9D6A}"/>
              </a:ext>
            </a:extLst>
          </p:cNvPr>
          <p:cNvGraphicFramePr>
            <a:graphicFrameLocks noGrp="1"/>
          </p:cNvGraphicFramePr>
          <p:nvPr/>
        </p:nvGraphicFramePr>
        <p:xfrm>
          <a:off x="1994263" y="1396952"/>
          <a:ext cx="6862353" cy="4526032"/>
        </p:xfrm>
        <a:graphic>
          <a:graphicData uri="http://schemas.openxmlformats.org/drawingml/2006/table">
            <a:tbl>
              <a:tblPr firstRow="1" bandRow="1">
                <a:tableStyleId>{5C22544A-7EE6-4342-B048-85BDC9FD1C3A}</a:tableStyleId>
              </a:tblPr>
              <a:tblGrid>
                <a:gridCol w="2287451">
                  <a:extLst>
                    <a:ext uri="{9D8B030D-6E8A-4147-A177-3AD203B41FA5}">
                      <a16:colId xmlns:a16="http://schemas.microsoft.com/office/drawing/2014/main" val="1159834456"/>
                    </a:ext>
                  </a:extLst>
                </a:gridCol>
                <a:gridCol w="2287451">
                  <a:extLst>
                    <a:ext uri="{9D8B030D-6E8A-4147-A177-3AD203B41FA5}">
                      <a16:colId xmlns:a16="http://schemas.microsoft.com/office/drawing/2014/main" val="2417731829"/>
                    </a:ext>
                  </a:extLst>
                </a:gridCol>
                <a:gridCol w="2287451">
                  <a:extLst>
                    <a:ext uri="{9D8B030D-6E8A-4147-A177-3AD203B41FA5}">
                      <a16:colId xmlns:a16="http://schemas.microsoft.com/office/drawing/2014/main" val="2021236154"/>
                    </a:ext>
                  </a:extLst>
                </a:gridCol>
              </a:tblGrid>
              <a:tr h="565754">
                <a:tc>
                  <a:txBody>
                    <a:bodyPr/>
                    <a:lstStyle/>
                    <a:p>
                      <a:r>
                        <a:rPr lang="en-US" sz="1200" dirty="0"/>
                        <a:t>Building Envelope Measure </a:t>
                      </a:r>
                    </a:p>
                  </a:txBody>
                  <a:tcPr/>
                </a:tc>
                <a:tc>
                  <a:txBody>
                    <a:bodyPr/>
                    <a:lstStyle/>
                    <a:p>
                      <a:r>
                        <a:rPr lang="en-US" sz="1200" dirty="0"/>
                        <a:t>Income Qualified Incentive</a:t>
                      </a:r>
                    </a:p>
                  </a:txBody>
                  <a:tcPr/>
                </a:tc>
                <a:tc>
                  <a:txBody>
                    <a:bodyPr/>
                    <a:lstStyle/>
                    <a:p>
                      <a:r>
                        <a:rPr lang="en-US" sz="1200" dirty="0"/>
                        <a:t>Public Housing Incentive </a:t>
                      </a:r>
                    </a:p>
                  </a:txBody>
                  <a:tcPr/>
                </a:tc>
                <a:extLst>
                  <a:ext uri="{0D108BD9-81ED-4DB2-BD59-A6C34878D82A}">
                    <a16:rowId xmlns:a16="http://schemas.microsoft.com/office/drawing/2014/main" val="1728898209"/>
                  </a:ext>
                </a:extLst>
              </a:tr>
              <a:tr h="565754">
                <a:tc>
                  <a:txBody>
                    <a:bodyPr/>
                    <a:lstStyle/>
                    <a:p>
                      <a:r>
                        <a:rPr lang="en-US" sz="1200" dirty="0"/>
                        <a:t>Air Sealing</a:t>
                      </a:r>
                    </a:p>
                  </a:txBody>
                  <a:tcPr/>
                </a:tc>
                <a:tc>
                  <a:txBody>
                    <a:bodyPr/>
                    <a:lstStyle/>
                    <a:p>
                      <a:r>
                        <a:rPr lang="en-US" sz="1200" dirty="0"/>
                        <a:t>$0.95 per CFM 50 ( max $5,000)</a:t>
                      </a:r>
                    </a:p>
                  </a:txBody>
                  <a:tcPr/>
                </a:tc>
                <a:tc>
                  <a:txBody>
                    <a:bodyPr/>
                    <a:lstStyle/>
                    <a:p>
                      <a:r>
                        <a:rPr lang="en-US" sz="1200" dirty="0"/>
                        <a:t>$0.70 per CFM 50 (max $5,000)</a:t>
                      </a:r>
                    </a:p>
                  </a:txBody>
                  <a:tcPr/>
                </a:tc>
                <a:extLst>
                  <a:ext uri="{0D108BD9-81ED-4DB2-BD59-A6C34878D82A}">
                    <a16:rowId xmlns:a16="http://schemas.microsoft.com/office/drawing/2014/main" val="2100387022"/>
                  </a:ext>
                </a:extLst>
              </a:tr>
              <a:tr h="565754">
                <a:tc>
                  <a:txBody>
                    <a:bodyPr/>
                    <a:lstStyle/>
                    <a:p>
                      <a:r>
                        <a:rPr lang="en-US" sz="1200" dirty="0"/>
                        <a:t>Attic Insulation </a:t>
                      </a:r>
                    </a:p>
                  </a:txBody>
                  <a:tcPr/>
                </a:tc>
                <a:tc>
                  <a:txBody>
                    <a:bodyPr/>
                    <a:lstStyle/>
                    <a:p>
                      <a:r>
                        <a:rPr lang="en-US" sz="1200" dirty="0"/>
                        <a:t>$1.90 per SF</a:t>
                      </a:r>
                    </a:p>
                  </a:txBody>
                  <a:tcPr/>
                </a:tc>
                <a:tc>
                  <a:txBody>
                    <a:bodyPr/>
                    <a:lstStyle/>
                    <a:p>
                      <a:r>
                        <a:rPr lang="en-US" sz="1200" dirty="0"/>
                        <a:t>$1.90 per SF</a:t>
                      </a:r>
                    </a:p>
                  </a:txBody>
                  <a:tcPr/>
                </a:tc>
                <a:extLst>
                  <a:ext uri="{0D108BD9-81ED-4DB2-BD59-A6C34878D82A}">
                    <a16:rowId xmlns:a16="http://schemas.microsoft.com/office/drawing/2014/main" val="2326320278"/>
                  </a:ext>
                </a:extLst>
              </a:tr>
              <a:tr h="565754">
                <a:tc>
                  <a:txBody>
                    <a:bodyPr/>
                    <a:lstStyle/>
                    <a:p>
                      <a:r>
                        <a:rPr lang="en-US" sz="1200" dirty="0"/>
                        <a:t>Attic Insulation</a:t>
                      </a:r>
                    </a:p>
                  </a:txBody>
                  <a:tcPr/>
                </a:tc>
                <a:tc>
                  <a:txBody>
                    <a:bodyPr/>
                    <a:lstStyle/>
                    <a:p>
                      <a:r>
                        <a:rPr lang="en-US" sz="1200" dirty="0"/>
                        <a:t>$1.55 per SF</a:t>
                      </a:r>
                    </a:p>
                  </a:txBody>
                  <a:tcPr/>
                </a:tc>
                <a:tc>
                  <a:txBody>
                    <a:bodyPr/>
                    <a:lstStyle/>
                    <a:p>
                      <a:r>
                        <a:rPr lang="en-US" sz="1200" dirty="0"/>
                        <a:t>$1.55 per SF</a:t>
                      </a:r>
                    </a:p>
                  </a:txBody>
                  <a:tcPr/>
                </a:tc>
                <a:extLst>
                  <a:ext uri="{0D108BD9-81ED-4DB2-BD59-A6C34878D82A}">
                    <a16:rowId xmlns:a16="http://schemas.microsoft.com/office/drawing/2014/main" val="2359242765"/>
                  </a:ext>
                </a:extLst>
              </a:tr>
              <a:tr h="565754">
                <a:tc>
                  <a:txBody>
                    <a:bodyPr/>
                    <a:lstStyle/>
                    <a:p>
                      <a:r>
                        <a:rPr lang="en-US" sz="1200" dirty="0"/>
                        <a:t>Attic Insulation</a:t>
                      </a:r>
                    </a:p>
                  </a:txBody>
                  <a:tcPr/>
                </a:tc>
                <a:tc>
                  <a:txBody>
                    <a:bodyPr/>
                    <a:lstStyle/>
                    <a:p>
                      <a:r>
                        <a:rPr lang="en-US" sz="1200" dirty="0"/>
                        <a:t>$1.25 per SF</a:t>
                      </a:r>
                    </a:p>
                  </a:txBody>
                  <a:tcPr/>
                </a:tc>
                <a:tc>
                  <a:txBody>
                    <a:bodyPr/>
                    <a:lstStyle/>
                    <a:p>
                      <a:r>
                        <a:rPr lang="en-US" sz="1200" dirty="0"/>
                        <a:t>$1.25 per SF</a:t>
                      </a:r>
                    </a:p>
                  </a:txBody>
                  <a:tcPr/>
                </a:tc>
                <a:extLst>
                  <a:ext uri="{0D108BD9-81ED-4DB2-BD59-A6C34878D82A}">
                    <a16:rowId xmlns:a16="http://schemas.microsoft.com/office/drawing/2014/main" val="2884944475"/>
                  </a:ext>
                </a:extLst>
              </a:tr>
              <a:tr h="565754">
                <a:tc>
                  <a:txBody>
                    <a:bodyPr/>
                    <a:lstStyle/>
                    <a:p>
                      <a:r>
                        <a:rPr lang="en-US" sz="1200" dirty="0"/>
                        <a:t>Wall Insulation</a:t>
                      </a:r>
                    </a:p>
                  </a:txBody>
                  <a:tcPr/>
                </a:tc>
                <a:tc>
                  <a:txBody>
                    <a:bodyPr/>
                    <a:lstStyle/>
                    <a:p>
                      <a:r>
                        <a:rPr lang="en-US" sz="1200" dirty="0"/>
                        <a:t>$2.30 per SF</a:t>
                      </a:r>
                    </a:p>
                  </a:txBody>
                  <a:tcPr/>
                </a:tc>
                <a:tc>
                  <a:txBody>
                    <a:bodyPr/>
                    <a:lstStyle/>
                    <a:p>
                      <a:r>
                        <a:rPr lang="en-US" sz="1200" dirty="0"/>
                        <a:t>$2.30 per SF</a:t>
                      </a:r>
                    </a:p>
                  </a:txBody>
                  <a:tcPr/>
                </a:tc>
                <a:extLst>
                  <a:ext uri="{0D108BD9-81ED-4DB2-BD59-A6C34878D82A}">
                    <a16:rowId xmlns:a16="http://schemas.microsoft.com/office/drawing/2014/main" val="1269895448"/>
                  </a:ext>
                </a:extLst>
              </a:tr>
              <a:tr h="565754">
                <a:tc>
                  <a:txBody>
                    <a:bodyPr/>
                    <a:lstStyle/>
                    <a:p>
                      <a:r>
                        <a:rPr lang="en-US" sz="1200" dirty="0"/>
                        <a:t>Rim Joist Insulation </a:t>
                      </a:r>
                    </a:p>
                  </a:txBody>
                  <a:tcPr/>
                </a:tc>
                <a:tc>
                  <a:txBody>
                    <a:bodyPr/>
                    <a:lstStyle/>
                    <a:p>
                      <a:r>
                        <a:rPr lang="en-US" sz="1200" dirty="0"/>
                        <a:t>$5.05 per LF</a:t>
                      </a:r>
                    </a:p>
                  </a:txBody>
                  <a:tcPr/>
                </a:tc>
                <a:tc>
                  <a:txBody>
                    <a:bodyPr/>
                    <a:lstStyle/>
                    <a:p>
                      <a:r>
                        <a:rPr lang="en-US" sz="1200" dirty="0"/>
                        <a:t>$5.05 per LF</a:t>
                      </a:r>
                    </a:p>
                  </a:txBody>
                  <a:tcPr/>
                </a:tc>
                <a:extLst>
                  <a:ext uri="{0D108BD9-81ED-4DB2-BD59-A6C34878D82A}">
                    <a16:rowId xmlns:a16="http://schemas.microsoft.com/office/drawing/2014/main" val="2020961721"/>
                  </a:ext>
                </a:extLst>
              </a:tr>
              <a:tr h="565754">
                <a:tc>
                  <a:txBody>
                    <a:bodyPr/>
                    <a:lstStyle/>
                    <a:p>
                      <a:r>
                        <a:rPr lang="en-US" sz="1200" dirty="0"/>
                        <a:t>Crawl Space Wall Insulation </a:t>
                      </a:r>
                    </a:p>
                  </a:txBody>
                  <a:tcPr/>
                </a:tc>
                <a:tc>
                  <a:txBody>
                    <a:bodyPr/>
                    <a:lstStyle/>
                    <a:p>
                      <a:r>
                        <a:rPr lang="en-US" sz="1200" dirty="0"/>
                        <a:t>$8.85 per LF</a:t>
                      </a:r>
                    </a:p>
                  </a:txBody>
                  <a:tcPr/>
                </a:tc>
                <a:tc>
                  <a:txBody>
                    <a:bodyPr/>
                    <a:lstStyle/>
                    <a:p>
                      <a:r>
                        <a:rPr lang="en-US" sz="1200" dirty="0"/>
                        <a:t>$8.85 per LF</a:t>
                      </a:r>
                    </a:p>
                  </a:txBody>
                  <a:tcPr/>
                </a:tc>
                <a:extLst>
                  <a:ext uri="{0D108BD9-81ED-4DB2-BD59-A6C34878D82A}">
                    <a16:rowId xmlns:a16="http://schemas.microsoft.com/office/drawing/2014/main" val="1927596874"/>
                  </a:ext>
                </a:extLst>
              </a:tr>
            </a:tbl>
          </a:graphicData>
        </a:graphic>
      </p:graphicFrame>
    </p:spTree>
    <p:extLst>
      <p:ext uri="{BB962C8B-B14F-4D97-AF65-F5344CB8AC3E}">
        <p14:creationId xmlns:p14="http://schemas.microsoft.com/office/powerpoint/2010/main" val="2731267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C3A80-3687-3DF2-97C9-D38FAE34B8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EBEB86-B4E5-8F5C-A901-93BAA75F1BE4}"/>
              </a:ext>
            </a:extLst>
          </p:cNvPr>
          <p:cNvSpPr>
            <a:spLocks noGrp="1"/>
          </p:cNvSpPr>
          <p:nvPr>
            <p:ph type="ctrTitle"/>
          </p:nvPr>
        </p:nvSpPr>
        <p:spPr>
          <a:xfrm>
            <a:off x="357051" y="367987"/>
            <a:ext cx="9645594" cy="1041088"/>
          </a:xfrm>
        </p:spPr>
        <p:txBody>
          <a:bodyPr lIns="91440" tIns="45720" rIns="91440" bIns="45720" anchor="b"/>
          <a:lstStyle/>
          <a:p>
            <a:r>
              <a:rPr lang="en-US" sz="2800" dirty="0">
                <a:latin typeface="Univers Condensed Light"/>
              </a:rPr>
              <a:t>Multifamily Building Envelope Project  Testing </a:t>
            </a:r>
            <a:br>
              <a:rPr lang="en-US" sz="2800" dirty="0"/>
            </a:br>
            <a:r>
              <a:rPr lang="en-US" sz="2800" dirty="0">
                <a:latin typeface="Univers Condensed Light"/>
              </a:rPr>
              <a:t>Requirements and Support </a:t>
            </a:r>
          </a:p>
        </p:txBody>
      </p:sp>
      <p:sp>
        <p:nvSpPr>
          <p:cNvPr id="5" name="Text Placeholder 4">
            <a:extLst>
              <a:ext uri="{FF2B5EF4-FFF2-40B4-BE49-F238E27FC236}">
                <a16:creationId xmlns:a16="http://schemas.microsoft.com/office/drawing/2014/main" id="{7E27E077-6354-37DC-1F52-600A034C91E6}"/>
              </a:ext>
            </a:extLst>
          </p:cNvPr>
          <p:cNvSpPr>
            <a:spLocks noGrp="1"/>
          </p:cNvSpPr>
          <p:nvPr>
            <p:ph type="body" sz="half" idx="18"/>
          </p:nvPr>
        </p:nvSpPr>
        <p:spPr>
          <a:xfrm>
            <a:off x="487681" y="1515291"/>
            <a:ext cx="4606834" cy="4066903"/>
          </a:xfrm>
        </p:spPr>
        <p:txBody>
          <a:bodyPr/>
          <a:lstStyle/>
          <a:p>
            <a:pPr marL="285750" indent="-285750">
              <a:buFont typeface="Arial" panose="020B0604020202020204" pitchFamily="34" charset="0"/>
              <a:buChar char="•"/>
            </a:pPr>
            <a:r>
              <a:rPr lang="en-US" sz="1600" dirty="0"/>
              <a:t>Depressurized Infiltration testing CFM@50 </a:t>
            </a:r>
          </a:p>
          <a:p>
            <a:pPr marL="285750" indent="-285750">
              <a:buFont typeface="Arial" panose="020B0604020202020204" pitchFamily="34" charset="0"/>
              <a:buChar char="•"/>
            </a:pPr>
            <a:r>
              <a:rPr lang="en-US" sz="1600" dirty="0"/>
              <a:t>Combustion Safety Testing </a:t>
            </a:r>
          </a:p>
          <a:p>
            <a:pPr marL="285750" indent="-285750">
              <a:buFont typeface="Arial" panose="020B0604020202020204" pitchFamily="34" charset="0"/>
              <a:buChar char="•"/>
            </a:pPr>
            <a:r>
              <a:rPr lang="en-US" sz="1600" dirty="0"/>
              <a:t>Fuel Distribution System Inspection </a:t>
            </a:r>
          </a:p>
          <a:p>
            <a:pPr marL="285750" indent="-285750">
              <a:buFont typeface="Arial" panose="020B0604020202020204" pitchFamily="34" charset="0"/>
              <a:buChar char="•"/>
            </a:pPr>
            <a:r>
              <a:rPr lang="en-US" sz="1600" dirty="0"/>
              <a:t>Health &amp; Safety Inspection </a:t>
            </a:r>
          </a:p>
          <a:p>
            <a:pPr marL="285750" indent="-285750">
              <a:buFont typeface="Arial" panose="020B0604020202020204" pitchFamily="34" charset="0"/>
              <a:buChar char="•"/>
            </a:pPr>
            <a:r>
              <a:rPr lang="en-US" sz="1600" dirty="0"/>
              <a:t>Follow BPI requirements for personal safety during assessment and test out. </a:t>
            </a:r>
          </a:p>
          <a:p>
            <a:pPr marL="285750" indent="-285750">
              <a:buFont typeface="Arial" panose="020B0604020202020204" pitchFamily="34" charset="0"/>
              <a:buChar char="•"/>
            </a:pPr>
            <a:r>
              <a:rPr lang="en-US" sz="1600" dirty="0"/>
              <a:t>Please coordinate with your Field Energy Specialist to schedule your pre- and post- blower door tests as well as confirm your intended start date. </a:t>
            </a:r>
          </a:p>
          <a:p>
            <a:pPr lvl="1"/>
            <a:r>
              <a:rPr lang="en-US" sz="1800" dirty="0"/>
              <a:t> </a:t>
            </a:r>
          </a:p>
          <a:p>
            <a:endParaRPr lang="en-US" sz="2400" dirty="0"/>
          </a:p>
        </p:txBody>
      </p:sp>
      <p:pic>
        <p:nvPicPr>
          <p:cNvPr id="4" name="Picture 3">
            <a:extLst>
              <a:ext uri="{FF2B5EF4-FFF2-40B4-BE49-F238E27FC236}">
                <a16:creationId xmlns:a16="http://schemas.microsoft.com/office/drawing/2014/main" id="{D11CF318-AD17-303D-B2E5-349204A184C7}"/>
              </a:ext>
            </a:extLst>
          </p:cNvPr>
          <p:cNvPicPr>
            <a:picLocks noChangeAspect="1"/>
          </p:cNvPicPr>
          <p:nvPr/>
        </p:nvPicPr>
        <p:blipFill>
          <a:blip r:embed="rId2"/>
          <a:stretch>
            <a:fillRect/>
          </a:stretch>
        </p:blipFill>
        <p:spPr>
          <a:xfrm>
            <a:off x="6370821" y="1259261"/>
            <a:ext cx="4923594" cy="5411362"/>
          </a:xfrm>
          <a:prstGeom prst="rect">
            <a:avLst/>
          </a:prstGeom>
        </p:spPr>
      </p:pic>
    </p:spTree>
    <p:extLst>
      <p:ext uri="{BB962C8B-B14F-4D97-AF65-F5344CB8AC3E}">
        <p14:creationId xmlns:p14="http://schemas.microsoft.com/office/powerpoint/2010/main" val="2415430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38138-295A-3AA4-0214-1B76B51AB4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1E70FC-093D-4FAB-A449-EF91F0F11510}"/>
              </a:ext>
            </a:extLst>
          </p:cNvPr>
          <p:cNvSpPr>
            <a:spLocks noGrp="1"/>
          </p:cNvSpPr>
          <p:nvPr>
            <p:ph type="ctrTitle"/>
          </p:nvPr>
        </p:nvSpPr>
        <p:spPr>
          <a:xfrm>
            <a:off x="357051" y="367987"/>
            <a:ext cx="9645594" cy="637081"/>
          </a:xfrm>
        </p:spPr>
        <p:txBody>
          <a:bodyPr/>
          <a:lstStyle/>
          <a:p>
            <a:r>
              <a:rPr lang="en-US" sz="2800" dirty="0"/>
              <a:t>Multifamily Building Envelope Project Flow</a:t>
            </a:r>
          </a:p>
        </p:txBody>
      </p:sp>
      <p:sp>
        <p:nvSpPr>
          <p:cNvPr id="5" name="Text Placeholder 4">
            <a:extLst>
              <a:ext uri="{FF2B5EF4-FFF2-40B4-BE49-F238E27FC236}">
                <a16:creationId xmlns:a16="http://schemas.microsoft.com/office/drawing/2014/main" id="{F6EE755E-3513-A0CB-1AD1-D37636659C1F}"/>
              </a:ext>
            </a:extLst>
          </p:cNvPr>
          <p:cNvSpPr>
            <a:spLocks noGrp="1"/>
          </p:cNvSpPr>
          <p:nvPr>
            <p:ph type="body" sz="half" idx="18"/>
          </p:nvPr>
        </p:nvSpPr>
        <p:spPr>
          <a:xfrm>
            <a:off x="461555" y="1158240"/>
            <a:ext cx="10964090" cy="4807132"/>
          </a:xfrm>
        </p:spPr>
        <p:txBody>
          <a:bodyPr/>
          <a:lstStyle/>
          <a:p>
            <a:pPr marL="228600" indent="-228600">
              <a:buFont typeface="+mj-lt"/>
              <a:buAutoNum type="arabicPeriod"/>
            </a:pPr>
            <a:r>
              <a:rPr lang="en-US" sz="1300" dirty="0">
                <a:latin typeface="+mn-lt"/>
              </a:rPr>
              <a:t>Referring Program Allies or CMC Energy identifies potential projects.</a:t>
            </a:r>
          </a:p>
          <a:p>
            <a:pPr marL="228600" indent="-228600">
              <a:buFont typeface="+mj-lt"/>
              <a:buAutoNum type="arabicPeriod"/>
            </a:pPr>
            <a:r>
              <a:rPr lang="en-US" sz="1300" dirty="0">
                <a:latin typeface="+mn-lt"/>
              </a:rPr>
              <a:t>Selected PA coordinates pre-blower door test and site inspection with assigned Field Energy Advisor. </a:t>
            </a:r>
          </a:p>
          <a:p>
            <a:pPr marL="685800" lvl="1" indent="-228600">
              <a:buFont typeface="Arial" panose="020B0604020202020204" pitchFamily="34" charset="0"/>
              <a:buChar char="•"/>
            </a:pPr>
            <a:r>
              <a:rPr lang="en-US" sz="1300" dirty="0"/>
              <a:t>BPI BAP certification is required for the individual performing testing.</a:t>
            </a:r>
          </a:p>
          <a:p>
            <a:pPr marL="228600" indent="-228600">
              <a:buFont typeface="+mj-lt"/>
              <a:buAutoNum type="arabicPeriod"/>
            </a:pPr>
            <a:r>
              <a:rPr lang="en-US" sz="1300" dirty="0">
                <a:latin typeface="+mn-lt"/>
              </a:rPr>
              <a:t>PA submits reservation requests to the Multifamily general inbox for initial review. </a:t>
            </a:r>
          </a:p>
          <a:p>
            <a:pPr marL="628650" lvl="1" indent="-171450">
              <a:buFont typeface="Arial" panose="020B0604020202020204" pitchFamily="34" charset="0"/>
              <a:buChar char="›"/>
            </a:pPr>
            <a:r>
              <a:rPr lang="en-US" sz="1300" dirty="0"/>
              <a:t>Completed Application including all supporting documentation and photos</a:t>
            </a:r>
          </a:p>
          <a:p>
            <a:pPr marL="628650" lvl="1" indent="-171450">
              <a:buFont typeface="Arial" panose="020B0604020202020204" pitchFamily="34" charset="0"/>
              <a:buChar char="›"/>
            </a:pPr>
            <a:r>
              <a:rPr lang="en-US" sz="1300" dirty="0"/>
              <a:t>Tabs required for completion include Inspection Disclaimer Form, Combustion Safety Form, as well as Terms &amp; Conditions</a:t>
            </a:r>
          </a:p>
          <a:p>
            <a:pPr marL="628650" lvl="1" indent="-171450">
              <a:buFont typeface="Arial" panose="020B0604020202020204" pitchFamily="34" charset="0"/>
              <a:buChar char="›"/>
            </a:pPr>
            <a:r>
              <a:rPr lang="en-US" sz="1300" dirty="0"/>
              <a:t>Health &amp; Safety Measures must be recorded on application</a:t>
            </a:r>
          </a:p>
          <a:p>
            <a:pPr marL="628650" lvl="1" indent="-171450">
              <a:buFont typeface="Arial" panose="020B0604020202020204" pitchFamily="34" charset="0"/>
              <a:buChar char="›"/>
            </a:pPr>
            <a:r>
              <a:rPr lang="en-US" sz="1300" b="1" dirty="0"/>
              <a:t>Note: </a:t>
            </a:r>
            <a:r>
              <a:rPr lang="en-US" sz="1300" dirty="0"/>
              <a:t>Ensure the correct OSS number is present on the application as well as the property signature.</a:t>
            </a:r>
          </a:p>
          <a:p>
            <a:pPr marL="228600" indent="-228600">
              <a:buFont typeface="+mj-lt"/>
              <a:buAutoNum type="arabicPeriod"/>
            </a:pPr>
            <a:r>
              <a:rPr lang="en-US" sz="1300" dirty="0">
                <a:latin typeface="+mn-lt"/>
              </a:rPr>
              <a:t>Reservation Request ready for TR review must be sent to the CMC Program Assistant.</a:t>
            </a:r>
          </a:p>
          <a:p>
            <a:pPr marL="228600" indent="-228600">
              <a:buFont typeface="+mj-lt"/>
              <a:buAutoNum type="arabicPeriod"/>
            </a:pPr>
            <a:r>
              <a:rPr lang="en-US" sz="1300" dirty="0">
                <a:latin typeface="+mn-lt"/>
              </a:rPr>
              <a:t>Once approved by TR, PA may proceed with the project ensuring to communicate project start, progress, issues, and completion to their Field Energy Specialist.</a:t>
            </a:r>
          </a:p>
          <a:p>
            <a:pPr marL="228600" indent="-228600">
              <a:buFont typeface="+mj-lt"/>
              <a:buAutoNum type="arabicPeriod"/>
            </a:pPr>
            <a:r>
              <a:rPr lang="en-US" sz="1300" dirty="0">
                <a:latin typeface="+mn-lt"/>
              </a:rPr>
              <a:t>Allies complete all necessary work outlined in the workbook.</a:t>
            </a:r>
          </a:p>
          <a:p>
            <a:pPr marL="228600" indent="-228600">
              <a:buFont typeface="+mj-lt"/>
              <a:buAutoNum type="arabicPeriod"/>
            </a:pPr>
            <a:r>
              <a:rPr lang="en-US" sz="1300" dirty="0">
                <a:latin typeface="+mn-lt"/>
              </a:rPr>
              <a:t>Allies coordinate and conduct Post-Work test out.</a:t>
            </a:r>
          </a:p>
          <a:p>
            <a:pPr marL="685800" lvl="1" indent="-228600">
              <a:buFont typeface="Arial" panose="020B0604020202020204" pitchFamily="34" charset="0"/>
              <a:buChar char="›"/>
            </a:pPr>
            <a:r>
              <a:rPr lang="en-US" sz="1300" b="1" dirty="0"/>
              <a:t>Field Energy Specialist must be aware of all testing.</a:t>
            </a:r>
            <a:endParaRPr lang="en-US" sz="1300" dirty="0"/>
          </a:p>
          <a:p>
            <a:pPr marL="228600" indent="-228600">
              <a:buFont typeface="+mj-lt"/>
              <a:buAutoNum type="arabicPeriod"/>
            </a:pPr>
            <a:r>
              <a:rPr lang="en-US" sz="1300" dirty="0">
                <a:solidFill>
                  <a:srgbClr val="FF0000"/>
                </a:solidFill>
                <a:latin typeface="+mn-lt"/>
              </a:rPr>
              <a:t>Property signature is required with the final submission of projects for payment.</a:t>
            </a:r>
          </a:p>
          <a:p>
            <a:pPr marL="228600" indent="-228600">
              <a:buFont typeface="+mj-lt"/>
              <a:buAutoNum type="arabicPeriod"/>
            </a:pPr>
            <a:r>
              <a:rPr lang="en-US" sz="1300" dirty="0">
                <a:latin typeface="+mn-lt"/>
              </a:rPr>
              <a:t>Allies submit incentive requests, and all required supporting documents including photos to the Multifamily general inbox for final review.</a:t>
            </a:r>
          </a:p>
          <a:p>
            <a:pPr marL="228600" indent="-228600">
              <a:buFont typeface="+mj-lt"/>
              <a:buAutoNum type="arabicPeriod"/>
            </a:pPr>
            <a:r>
              <a:rPr lang="en-US" sz="1300" dirty="0">
                <a:latin typeface="+mn-lt"/>
              </a:rPr>
              <a:t>Submitted to TR for final approval before processing payment. Payment can be within 4-6 weeks after incentive request approval. </a:t>
            </a:r>
          </a:p>
          <a:p>
            <a:pPr lvl="1"/>
            <a:r>
              <a:rPr lang="en-US" sz="1050" dirty="0"/>
              <a:t> </a:t>
            </a:r>
          </a:p>
          <a:p>
            <a:endParaRPr lang="en-US" sz="1200" dirty="0"/>
          </a:p>
        </p:txBody>
      </p:sp>
    </p:spTree>
    <p:extLst>
      <p:ext uri="{BB962C8B-B14F-4D97-AF65-F5344CB8AC3E}">
        <p14:creationId xmlns:p14="http://schemas.microsoft.com/office/powerpoint/2010/main" val="1137700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88D92-1C3B-C511-9D65-A6BC65D2FB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9AFBEA-1F64-F491-6DC9-532F813DD4C8}"/>
              </a:ext>
            </a:extLst>
          </p:cNvPr>
          <p:cNvSpPr>
            <a:spLocks noGrp="1"/>
          </p:cNvSpPr>
          <p:nvPr>
            <p:ph type="ctrTitle"/>
          </p:nvPr>
        </p:nvSpPr>
        <p:spPr>
          <a:xfrm>
            <a:off x="357051" y="367987"/>
            <a:ext cx="9645594" cy="637081"/>
          </a:xfrm>
        </p:spPr>
        <p:txBody>
          <a:bodyPr/>
          <a:lstStyle/>
          <a:p>
            <a:r>
              <a:rPr lang="en-US" sz="2800" dirty="0"/>
              <a:t>Multifamily Building Envelope Project Flow</a:t>
            </a:r>
          </a:p>
        </p:txBody>
      </p:sp>
      <p:sp>
        <p:nvSpPr>
          <p:cNvPr id="5" name="Text Placeholder 4">
            <a:extLst>
              <a:ext uri="{FF2B5EF4-FFF2-40B4-BE49-F238E27FC236}">
                <a16:creationId xmlns:a16="http://schemas.microsoft.com/office/drawing/2014/main" id="{46847436-6C9F-AB7D-DC94-3AB9C38E794E}"/>
              </a:ext>
            </a:extLst>
          </p:cNvPr>
          <p:cNvSpPr>
            <a:spLocks noGrp="1"/>
          </p:cNvSpPr>
          <p:nvPr>
            <p:ph type="body" sz="half" idx="18"/>
          </p:nvPr>
        </p:nvSpPr>
        <p:spPr>
          <a:xfrm>
            <a:off x="357051" y="1219201"/>
            <a:ext cx="5617030" cy="2209800"/>
          </a:xfrm>
        </p:spPr>
        <p:txBody>
          <a:bodyPr lIns="91440" tIns="45720" rIns="91440" bIns="45720" anchor="t"/>
          <a:lstStyle/>
          <a:p>
            <a:pPr marL="285750" indent="-285750">
              <a:buClr>
                <a:srgbClr val="24933C"/>
              </a:buClr>
              <a:buFont typeface="Arial" panose="020B0604020202020204" pitchFamily="34" charset="0"/>
              <a:buChar char="•"/>
            </a:pPr>
            <a:r>
              <a:rPr lang="en-US" dirty="0">
                <a:latin typeface="+mn-lt"/>
              </a:rPr>
              <a:t>All tabs must be completed:</a:t>
            </a:r>
          </a:p>
          <a:p>
            <a:pPr marL="742950" lvl="1" indent="-285750">
              <a:buClr>
                <a:srgbClr val="24933C"/>
              </a:buClr>
              <a:buFont typeface="Arial" panose="020B0604020202020204" pitchFamily="34" charset="0"/>
              <a:buChar char="•"/>
            </a:pPr>
            <a:r>
              <a:rPr lang="en-US" dirty="0"/>
              <a:t>Building Envelope Workbook</a:t>
            </a:r>
          </a:p>
          <a:p>
            <a:pPr marL="742950" lvl="1" indent="-285750">
              <a:buClr>
                <a:srgbClr val="24933C"/>
              </a:buClr>
              <a:buFont typeface="Arial" panose="020B0604020202020204" pitchFamily="34" charset="0"/>
              <a:buChar char="•"/>
            </a:pPr>
            <a:r>
              <a:rPr lang="en-US" dirty="0"/>
              <a:t>Building Envelope Unit Details</a:t>
            </a:r>
          </a:p>
          <a:p>
            <a:pPr marL="285750" indent="-285750">
              <a:buClr>
                <a:srgbClr val="24933C"/>
              </a:buClr>
              <a:buFont typeface="Arial" panose="020B0604020202020204" pitchFamily="34" charset="0"/>
              <a:buChar char="•"/>
            </a:pPr>
            <a:r>
              <a:rPr lang="en-US" dirty="0">
                <a:latin typeface="+mn-lt"/>
                <a:cs typeface="Arial"/>
              </a:rPr>
              <a:t>Must include pre-blower door test and estimated air sealing number</a:t>
            </a:r>
          </a:p>
          <a:p>
            <a:pPr marL="742950" lvl="1" indent="-285750">
              <a:buClr>
                <a:srgbClr val="24933C"/>
              </a:buClr>
              <a:buFont typeface="Arial" panose="020B0604020202020204" pitchFamily="34" charset="0"/>
              <a:buChar char="•"/>
            </a:pPr>
            <a:r>
              <a:rPr lang="en-US" dirty="0"/>
              <a:t>Combustion Safety Form</a:t>
            </a:r>
          </a:p>
          <a:p>
            <a:pPr marL="742950" lvl="1" indent="-285750">
              <a:buClr>
                <a:srgbClr val="24933C"/>
              </a:buClr>
              <a:buFont typeface="Arial" panose="020B0604020202020204" pitchFamily="34" charset="0"/>
              <a:buChar char="•"/>
            </a:pPr>
            <a:r>
              <a:rPr lang="en-US" dirty="0"/>
              <a:t>Health &amp; Safety Costs (price sheet also included)</a:t>
            </a:r>
          </a:p>
          <a:p>
            <a:pPr marL="742950" lvl="1" indent="-285750">
              <a:buClr>
                <a:srgbClr val="24933C"/>
              </a:buClr>
              <a:buFont typeface="Arial" panose="020B0604020202020204" pitchFamily="34" charset="0"/>
              <a:buChar char="•"/>
            </a:pPr>
            <a:r>
              <a:rPr lang="en-US" dirty="0"/>
              <a:t>Terms &amp; Conditions </a:t>
            </a:r>
          </a:p>
          <a:p>
            <a:endParaRPr lang="en-US" dirty="0"/>
          </a:p>
          <a:p>
            <a:endParaRPr lang="en-US" sz="1200" dirty="0"/>
          </a:p>
        </p:txBody>
      </p:sp>
      <p:pic>
        <p:nvPicPr>
          <p:cNvPr id="4" name="Picture 3">
            <a:extLst>
              <a:ext uri="{FF2B5EF4-FFF2-40B4-BE49-F238E27FC236}">
                <a16:creationId xmlns:a16="http://schemas.microsoft.com/office/drawing/2014/main" id="{8830C28D-3773-2CA0-074A-E7C7CD7684E9}"/>
              </a:ext>
            </a:extLst>
          </p:cNvPr>
          <p:cNvPicPr>
            <a:picLocks noChangeAspect="1"/>
          </p:cNvPicPr>
          <p:nvPr/>
        </p:nvPicPr>
        <p:blipFill>
          <a:blip r:embed="rId2"/>
          <a:stretch>
            <a:fillRect/>
          </a:stretch>
        </p:blipFill>
        <p:spPr>
          <a:xfrm>
            <a:off x="1365287" y="3768785"/>
            <a:ext cx="2847728" cy="2160011"/>
          </a:xfrm>
          <a:prstGeom prst="rect">
            <a:avLst/>
          </a:prstGeom>
        </p:spPr>
      </p:pic>
      <p:pic>
        <p:nvPicPr>
          <p:cNvPr id="11" name="Picture 10">
            <a:extLst>
              <a:ext uri="{FF2B5EF4-FFF2-40B4-BE49-F238E27FC236}">
                <a16:creationId xmlns:a16="http://schemas.microsoft.com/office/drawing/2014/main" id="{89F3CA00-02C0-B048-AFBE-1B2789FBC780}"/>
              </a:ext>
            </a:extLst>
          </p:cNvPr>
          <p:cNvPicPr>
            <a:picLocks noChangeAspect="1"/>
          </p:cNvPicPr>
          <p:nvPr/>
        </p:nvPicPr>
        <p:blipFill>
          <a:blip r:embed="rId3"/>
          <a:stretch>
            <a:fillRect/>
          </a:stretch>
        </p:blipFill>
        <p:spPr>
          <a:xfrm>
            <a:off x="5763603" y="1290158"/>
            <a:ext cx="5531415" cy="4348641"/>
          </a:xfrm>
          <a:prstGeom prst="rect">
            <a:avLst/>
          </a:prstGeom>
        </p:spPr>
      </p:pic>
    </p:spTree>
    <p:extLst>
      <p:ext uri="{BB962C8B-B14F-4D97-AF65-F5344CB8AC3E}">
        <p14:creationId xmlns:p14="http://schemas.microsoft.com/office/powerpoint/2010/main" val="1358236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F594F-A7CB-FF7D-32EF-B2A572805D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7F93FE-2458-DFDC-A0B7-7C137533FEB8}"/>
              </a:ext>
            </a:extLst>
          </p:cNvPr>
          <p:cNvSpPr>
            <a:spLocks noGrp="1"/>
          </p:cNvSpPr>
          <p:nvPr>
            <p:ph type="ctrTitle"/>
          </p:nvPr>
        </p:nvSpPr>
        <p:spPr>
          <a:xfrm>
            <a:off x="357051" y="367987"/>
            <a:ext cx="9645594" cy="637081"/>
          </a:xfrm>
        </p:spPr>
        <p:txBody>
          <a:bodyPr/>
          <a:lstStyle/>
          <a:p>
            <a:r>
              <a:rPr lang="en-US" sz="2800" dirty="0"/>
              <a:t>Non-Project Stipend Audits</a:t>
            </a:r>
          </a:p>
        </p:txBody>
      </p:sp>
      <p:sp>
        <p:nvSpPr>
          <p:cNvPr id="5" name="Text Placeholder 4">
            <a:extLst>
              <a:ext uri="{FF2B5EF4-FFF2-40B4-BE49-F238E27FC236}">
                <a16:creationId xmlns:a16="http://schemas.microsoft.com/office/drawing/2014/main" id="{A3F8C25A-2BE7-BBB7-2390-C3BD0A0BB29E}"/>
              </a:ext>
            </a:extLst>
          </p:cNvPr>
          <p:cNvSpPr>
            <a:spLocks noGrp="1"/>
          </p:cNvSpPr>
          <p:nvPr>
            <p:ph type="body" sz="half" idx="18"/>
          </p:nvPr>
        </p:nvSpPr>
        <p:spPr>
          <a:xfrm>
            <a:off x="357051" y="1672048"/>
            <a:ext cx="10450286" cy="2168433"/>
          </a:xfrm>
        </p:spPr>
        <p:txBody>
          <a:bodyPr/>
          <a:lstStyle/>
          <a:p>
            <a:pPr marL="171450" indent="-171450">
              <a:buClr>
                <a:srgbClr val="24933C"/>
              </a:buClr>
              <a:buFont typeface="Arial" panose="020B0604020202020204" pitchFamily="34" charset="0"/>
              <a:buChar char="•"/>
            </a:pPr>
            <a:r>
              <a:rPr lang="en-US" dirty="0">
                <a:latin typeface="+mn-lt"/>
              </a:rPr>
              <a:t>This applies to properties that were referred to the Program Ally by the Ameren Illinois Energy Efficiency Program, but do not qualify or cannot proceed due to testing, showstoppers or overqualified insulation.</a:t>
            </a:r>
          </a:p>
          <a:p>
            <a:pPr marL="171450" indent="-171450">
              <a:buClr>
                <a:srgbClr val="24933C"/>
              </a:buClr>
              <a:buFont typeface="Arial" panose="020B0604020202020204" pitchFamily="34" charset="0"/>
              <a:buChar char="•"/>
            </a:pPr>
            <a:r>
              <a:rPr lang="en-US" dirty="0">
                <a:latin typeface="+mn-lt"/>
              </a:rPr>
              <a:t>If you contact the Program Assistant looking for leads, which we confirmed have not been qualified for HVAC and BE, and you visit to determine they are not, then you will not be paid the non-project stipend.</a:t>
            </a:r>
          </a:p>
          <a:p>
            <a:pPr marL="171450" indent="-171450">
              <a:buClr>
                <a:srgbClr val="24933C"/>
              </a:buClr>
              <a:buFont typeface="Arial" panose="020B0604020202020204" pitchFamily="34" charset="0"/>
              <a:buChar char="•"/>
            </a:pPr>
            <a:r>
              <a:rPr lang="en-US" dirty="0">
                <a:latin typeface="+mn-lt"/>
              </a:rPr>
              <a:t>Non-Project Audit Stipend: $100 per building </a:t>
            </a:r>
          </a:p>
          <a:p>
            <a:pPr marL="628650" lvl="1" indent="-171450">
              <a:lnSpc>
                <a:spcPct val="100000"/>
              </a:lnSpc>
              <a:buClr>
                <a:srgbClr val="24933C"/>
              </a:buClr>
              <a:buFont typeface="Arial" panose="020B0604020202020204" pitchFamily="34" charset="0"/>
              <a:buChar char="•"/>
            </a:pPr>
            <a:r>
              <a:rPr lang="en-US" sz="1800" dirty="0"/>
              <a:t>No more than 3 buildings per property should be audited.</a:t>
            </a:r>
          </a:p>
          <a:p>
            <a:pPr marL="628650" lvl="1" indent="-171450">
              <a:lnSpc>
                <a:spcPct val="100000"/>
              </a:lnSpc>
              <a:buClr>
                <a:srgbClr val="24933C"/>
              </a:buClr>
              <a:buFont typeface="Arial" panose="020B0604020202020204" pitchFamily="34" charset="0"/>
              <a:buChar char="•"/>
            </a:pPr>
            <a:r>
              <a:rPr lang="en-US" sz="1800" dirty="0"/>
              <a:t>Maximum of $300 non-project stipend per property. </a:t>
            </a:r>
          </a:p>
          <a:p>
            <a:endParaRPr lang="en-US" sz="1200" dirty="0"/>
          </a:p>
          <a:p>
            <a:endParaRPr lang="en-US" sz="800" dirty="0"/>
          </a:p>
          <a:p>
            <a:endParaRPr lang="en-US" sz="800" dirty="0"/>
          </a:p>
          <a:p>
            <a:endParaRPr lang="en-US" sz="800" dirty="0"/>
          </a:p>
          <a:p>
            <a:endParaRPr lang="en-US" sz="500" dirty="0"/>
          </a:p>
        </p:txBody>
      </p:sp>
    </p:spTree>
    <p:extLst>
      <p:ext uri="{BB962C8B-B14F-4D97-AF65-F5344CB8AC3E}">
        <p14:creationId xmlns:p14="http://schemas.microsoft.com/office/powerpoint/2010/main" val="219196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87166-B0F9-F917-C04C-4D54CA1D00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836973-502A-074C-F7DB-3290EDF0DD73}"/>
              </a:ext>
            </a:extLst>
          </p:cNvPr>
          <p:cNvSpPr>
            <a:spLocks noGrp="1"/>
          </p:cNvSpPr>
          <p:nvPr>
            <p:ph type="ctrTitle"/>
          </p:nvPr>
        </p:nvSpPr>
        <p:spPr>
          <a:xfrm>
            <a:off x="357051" y="367987"/>
            <a:ext cx="9645594" cy="637081"/>
          </a:xfrm>
        </p:spPr>
        <p:txBody>
          <a:bodyPr/>
          <a:lstStyle/>
          <a:p>
            <a:r>
              <a:rPr lang="en-US" sz="2800" dirty="0"/>
              <a:t>Health &amp; Safety</a:t>
            </a:r>
          </a:p>
        </p:txBody>
      </p:sp>
      <p:sp>
        <p:nvSpPr>
          <p:cNvPr id="5" name="Text Placeholder 4">
            <a:extLst>
              <a:ext uri="{FF2B5EF4-FFF2-40B4-BE49-F238E27FC236}">
                <a16:creationId xmlns:a16="http://schemas.microsoft.com/office/drawing/2014/main" id="{63A0652B-9837-BEAA-9E07-A100B4A68DEC}"/>
              </a:ext>
            </a:extLst>
          </p:cNvPr>
          <p:cNvSpPr>
            <a:spLocks noGrp="1"/>
          </p:cNvSpPr>
          <p:nvPr>
            <p:ph type="body" sz="half" idx="18"/>
          </p:nvPr>
        </p:nvSpPr>
        <p:spPr>
          <a:xfrm>
            <a:off x="357051" y="1415064"/>
            <a:ext cx="5617030" cy="4406536"/>
          </a:xfrm>
        </p:spPr>
        <p:txBody>
          <a:bodyPr/>
          <a:lstStyle/>
          <a:p>
            <a:pPr marL="171450" indent="-171450">
              <a:buFont typeface="Arial" panose="020B0604020202020204" pitchFamily="34" charset="0"/>
              <a:buChar char="•"/>
            </a:pPr>
            <a:r>
              <a:rPr lang="en-US" sz="1600" dirty="0">
                <a:latin typeface="+mn-lt"/>
              </a:rPr>
              <a:t>Refer to the Health and Safety Items and Pricing List</a:t>
            </a:r>
          </a:p>
          <a:p>
            <a:pPr marL="171450" indent="-171450">
              <a:buFont typeface="Arial" panose="020B0604020202020204" pitchFamily="34" charset="0"/>
              <a:buChar char="•"/>
            </a:pPr>
            <a:r>
              <a:rPr lang="en-US" sz="1600" dirty="0">
                <a:latin typeface="+mn-lt"/>
              </a:rPr>
              <a:t>All applicable Health and Safety measures </a:t>
            </a:r>
            <a:r>
              <a:rPr lang="en-US" sz="1600" b="1" dirty="0">
                <a:latin typeface="+mn-lt"/>
              </a:rPr>
              <a:t>must be performed to include:</a:t>
            </a:r>
          </a:p>
          <a:p>
            <a:pPr marL="628650" lvl="1" indent="-171450">
              <a:buFont typeface="Arial" panose="020B0604020202020204" pitchFamily="34" charset="0"/>
              <a:buChar char="•"/>
            </a:pPr>
            <a:r>
              <a:rPr lang="en-US" sz="1600" dirty="0"/>
              <a:t>Crawl Space Vapor Barrier</a:t>
            </a:r>
          </a:p>
          <a:p>
            <a:pPr marL="628650" lvl="1" indent="-171450">
              <a:buFont typeface="Arial" panose="020B0604020202020204" pitchFamily="34" charset="0"/>
              <a:buChar char="•"/>
            </a:pPr>
            <a:r>
              <a:rPr lang="en-US" sz="1600" dirty="0"/>
              <a:t>Bath Fan ventilation</a:t>
            </a:r>
          </a:p>
          <a:p>
            <a:pPr marL="171450" indent="-171450">
              <a:buFont typeface="Arial" panose="020B0604020202020204" pitchFamily="34" charset="0"/>
              <a:buChar char="•"/>
            </a:pPr>
            <a:r>
              <a:rPr lang="en-US" sz="1600" dirty="0">
                <a:latin typeface="+mn-lt"/>
              </a:rPr>
              <a:t>Combustion Safety Testing</a:t>
            </a:r>
          </a:p>
          <a:p>
            <a:pPr marL="171450" indent="-171450">
              <a:buFont typeface="Arial" panose="020B0604020202020204" pitchFamily="34" charset="0"/>
              <a:buChar char="•"/>
            </a:pPr>
            <a:r>
              <a:rPr lang="en-US" sz="1600" dirty="0">
                <a:latin typeface="+mn-lt"/>
              </a:rPr>
              <a:t>Fuel Distribution System Inspection</a:t>
            </a:r>
          </a:p>
          <a:p>
            <a:pPr marL="171450" indent="-171450">
              <a:buFont typeface="Arial" panose="020B0604020202020204" pitchFamily="34" charset="0"/>
              <a:buChar char="•"/>
            </a:pPr>
            <a:r>
              <a:rPr lang="en-US" sz="1600" dirty="0">
                <a:latin typeface="+mn-lt"/>
              </a:rPr>
              <a:t>No greater than 50% of total project cost</a:t>
            </a:r>
          </a:p>
          <a:p>
            <a:pPr marL="171450" indent="-171450">
              <a:buFont typeface="Arial" panose="020B0604020202020204" pitchFamily="34" charset="0"/>
              <a:buChar char="•"/>
            </a:pPr>
            <a:r>
              <a:rPr lang="en-US" sz="1600" dirty="0">
                <a:latin typeface="+mn-lt"/>
              </a:rPr>
              <a:t>If other showstopper Health and Safety conditions exist check with your Field Energy Specialist for potential available funds.</a:t>
            </a:r>
          </a:p>
          <a:p>
            <a:pPr marL="171450" indent="-171450">
              <a:buFont typeface="Arial" panose="020B0604020202020204" pitchFamily="34" charset="0"/>
              <a:buChar char="•"/>
            </a:pPr>
            <a:r>
              <a:rPr lang="en-US" sz="1600" dirty="0">
                <a:latin typeface="+mn-lt"/>
              </a:rPr>
              <a:t>Examples may include but are not limited to:</a:t>
            </a:r>
          </a:p>
          <a:p>
            <a:pPr marL="628650" lvl="1" indent="-171450">
              <a:buFont typeface="Arial" panose="020B0604020202020204" pitchFamily="34" charset="0"/>
              <a:buChar char="•"/>
            </a:pPr>
            <a:r>
              <a:rPr lang="en-US" sz="1600" dirty="0"/>
              <a:t>Moisture concerns	</a:t>
            </a:r>
          </a:p>
          <a:p>
            <a:pPr marL="628650" lvl="1" indent="-171450">
              <a:buFont typeface="Arial" panose="020B0604020202020204" pitchFamily="34" charset="0"/>
              <a:buChar char="•"/>
            </a:pPr>
            <a:r>
              <a:rPr lang="en-US" sz="1600" dirty="0"/>
              <a:t>Knob and Tube</a:t>
            </a:r>
          </a:p>
          <a:p>
            <a:pPr marL="628650" lvl="1" indent="-171450">
              <a:buFont typeface="Arial" panose="020B0604020202020204" pitchFamily="34" charset="0"/>
              <a:buChar char="•"/>
            </a:pPr>
            <a:r>
              <a:rPr lang="en-US" sz="1600" dirty="0"/>
              <a:t>ACM </a:t>
            </a:r>
          </a:p>
          <a:p>
            <a:endParaRPr lang="en-US" sz="1050" dirty="0"/>
          </a:p>
          <a:p>
            <a:endParaRPr lang="en-US" sz="1050" dirty="0"/>
          </a:p>
          <a:p>
            <a:endParaRPr lang="en-US" sz="1050" dirty="0"/>
          </a:p>
          <a:p>
            <a:endParaRPr lang="en-US" sz="800" dirty="0"/>
          </a:p>
        </p:txBody>
      </p:sp>
      <p:graphicFrame>
        <p:nvGraphicFramePr>
          <p:cNvPr id="3" name="Table 2">
            <a:extLst>
              <a:ext uri="{FF2B5EF4-FFF2-40B4-BE49-F238E27FC236}">
                <a16:creationId xmlns:a16="http://schemas.microsoft.com/office/drawing/2014/main" id="{7C0CAAFB-1C07-F08E-0D74-ECB5D713B3A8}"/>
              </a:ext>
            </a:extLst>
          </p:cNvPr>
          <p:cNvGraphicFramePr>
            <a:graphicFrameLocks noGrp="1"/>
          </p:cNvGraphicFramePr>
          <p:nvPr>
            <p:extLst>
              <p:ext uri="{D42A27DB-BD31-4B8C-83A1-F6EECF244321}">
                <p14:modId xmlns:p14="http://schemas.microsoft.com/office/powerpoint/2010/main" val="161932855"/>
              </p:ext>
            </p:extLst>
          </p:nvPr>
        </p:nvGraphicFramePr>
        <p:xfrm>
          <a:off x="6333560" y="4527572"/>
          <a:ext cx="3714205" cy="1719438"/>
        </p:xfrm>
        <a:graphic>
          <a:graphicData uri="http://schemas.openxmlformats.org/drawingml/2006/table">
            <a:tbl>
              <a:tblPr firstRow="1" bandRow="1">
                <a:tableStyleId>{5C22544A-7EE6-4342-B048-85BDC9FD1C3A}</a:tableStyleId>
              </a:tblPr>
              <a:tblGrid>
                <a:gridCol w="2148254">
                  <a:extLst>
                    <a:ext uri="{9D8B030D-6E8A-4147-A177-3AD203B41FA5}">
                      <a16:colId xmlns:a16="http://schemas.microsoft.com/office/drawing/2014/main" val="852048834"/>
                    </a:ext>
                  </a:extLst>
                </a:gridCol>
                <a:gridCol w="1565951">
                  <a:extLst>
                    <a:ext uri="{9D8B030D-6E8A-4147-A177-3AD203B41FA5}">
                      <a16:colId xmlns:a16="http://schemas.microsoft.com/office/drawing/2014/main" val="2753966875"/>
                    </a:ext>
                  </a:extLst>
                </a:gridCol>
              </a:tblGrid>
              <a:tr h="639219">
                <a:tc>
                  <a:txBody>
                    <a:bodyPr/>
                    <a:lstStyle/>
                    <a:p>
                      <a:r>
                        <a:rPr lang="en-US" dirty="0"/>
                        <a:t>Health &amp; Safety Item</a:t>
                      </a:r>
                    </a:p>
                  </a:txBody>
                  <a:tcPr/>
                </a:tc>
                <a:tc>
                  <a:txBody>
                    <a:bodyPr/>
                    <a:lstStyle/>
                    <a:p>
                      <a:r>
                        <a:rPr lang="en-US" dirty="0"/>
                        <a:t>Incentive</a:t>
                      </a:r>
                    </a:p>
                  </a:txBody>
                  <a:tcPr/>
                </a:tc>
                <a:extLst>
                  <a:ext uri="{0D108BD9-81ED-4DB2-BD59-A6C34878D82A}">
                    <a16:rowId xmlns:a16="http://schemas.microsoft.com/office/drawing/2014/main" val="456167772"/>
                  </a:ext>
                </a:extLst>
              </a:tr>
              <a:tr h="439278">
                <a:tc>
                  <a:txBody>
                    <a:bodyPr/>
                    <a:lstStyle/>
                    <a:p>
                      <a:r>
                        <a:rPr lang="en-US" dirty="0"/>
                        <a:t>Vapor barrier</a:t>
                      </a:r>
                    </a:p>
                  </a:txBody>
                  <a:tcPr/>
                </a:tc>
                <a:tc>
                  <a:txBody>
                    <a:bodyPr/>
                    <a:lstStyle/>
                    <a:p>
                      <a:r>
                        <a:rPr lang="en-US" dirty="0"/>
                        <a:t>$1.30/sq ft</a:t>
                      </a:r>
                    </a:p>
                  </a:txBody>
                  <a:tcPr/>
                </a:tc>
                <a:extLst>
                  <a:ext uri="{0D108BD9-81ED-4DB2-BD59-A6C34878D82A}">
                    <a16:rowId xmlns:a16="http://schemas.microsoft.com/office/drawing/2014/main" val="761020789"/>
                  </a:ext>
                </a:extLst>
              </a:tr>
              <a:tr h="639219">
                <a:tc>
                  <a:txBody>
                    <a:bodyPr/>
                    <a:lstStyle/>
                    <a:p>
                      <a:r>
                        <a:rPr lang="en-US" dirty="0"/>
                        <a:t>Venting exhaust from outside</a:t>
                      </a:r>
                    </a:p>
                  </a:txBody>
                  <a:tcPr/>
                </a:tc>
                <a:tc>
                  <a:txBody>
                    <a:bodyPr/>
                    <a:lstStyle/>
                    <a:p>
                      <a:r>
                        <a:rPr lang="en-US" dirty="0"/>
                        <a:t>$190 each</a:t>
                      </a:r>
                    </a:p>
                  </a:txBody>
                  <a:tcPr/>
                </a:tc>
                <a:extLst>
                  <a:ext uri="{0D108BD9-81ED-4DB2-BD59-A6C34878D82A}">
                    <a16:rowId xmlns:a16="http://schemas.microsoft.com/office/drawing/2014/main" val="2016821570"/>
                  </a:ext>
                </a:extLst>
              </a:tr>
            </a:tbl>
          </a:graphicData>
        </a:graphic>
      </p:graphicFrame>
      <p:pic>
        <p:nvPicPr>
          <p:cNvPr id="8" name="Picture 7">
            <a:extLst>
              <a:ext uri="{FF2B5EF4-FFF2-40B4-BE49-F238E27FC236}">
                <a16:creationId xmlns:a16="http://schemas.microsoft.com/office/drawing/2014/main" id="{55062B62-B331-33C6-4AF7-12AC89C50C58}"/>
              </a:ext>
            </a:extLst>
          </p:cNvPr>
          <p:cNvPicPr>
            <a:picLocks noChangeAspect="1"/>
          </p:cNvPicPr>
          <p:nvPr/>
        </p:nvPicPr>
        <p:blipFill>
          <a:blip r:embed="rId2"/>
          <a:srcRect r="4776"/>
          <a:stretch>
            <a:fillRect/>
          </a:stretch>
        </p:blipFill>
        <p:spPr>
          <a:xfrm>
            <a:off x="6333560" y="1280576"/>
            <a:ext cx="5030545" cy="2731364"/>
          </a:xfrm>
          <a:prstGeom prst="rect">
            <a:avLst/>
          </a:prstGeom>
        </p:spPr>
      </p:pic>
    </p:spTree>
    <p:extLst>
      <p:ext uri="{BB962C8B-B14F-4D97-AF65-F5344CB8AC3E}">
        <p14:creationId xmlns:p14="http://schemas.microsoft.com/office/powerpoint/2010/main" val="4248437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8F63F-64E0-2630-E9E3-C427CCF3D9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59AAF9-C1AB-4CDD-C909-9758A4741489}"/>
              </a:ext>
            </a:extLst>
          </p:cNvPr>
          <p:cNvSpPr>
            <a:spLocks noGrp="1"/>
          </p:cNvSpPr>
          <p:nvPr>
            <p:ph type="ctrTitle"/>
          </p:nvPr>
        </p:nvSpPr>
        <p:spPr>
          <a:xfrm>
            <a:off x="357051" y="367987"/>
            <a:ext cx="9645594" cy="637081"/>
          </a:xfrm>
        </p:spPr>
        <p:txBody>
          <a:bodyPr/>
          <a:lstStyle/>
          <a:p>
            <a:r>
              <a:rPr lang="en-US" sz="2800" dirty="0"/>
              <a:t>Post Work Requirements</a:t>
            </a:r>
          </a:p>
        </p:txBody>
      </p:sp>
      <p:sp>
        <p:nvSpPr>
          <p:cNvPr id="5" name="Text Placeholder 4">
            <a:extLst>
              <a:ext uri="{FF2B5EF4-FFF2-40B4-BE49-F238E27FC236}">
                <a16:creationId xmlns:a16="http://schemas.microsoft.com/office/drawing/2014/main" id="{8697587D-1503-66B6-992D-1D4AB435473E}"/>
              </a:ext>
            </a:extLst>
          </p:cNvPr>
          <p:cNvSpPr>
            <a:spLocks noGrp="1"/>
          </p:cNvSpPr>
          <p:nvPr>
            <p:ph type="body" sz="half" idx="18"/>
          </p:nvPr>
        </p:nvSpPr>
        <p:spPr>
          <a:xfrm>
            <a:off x="426719" y="1214806"/>
            <a:ext cx="6183086" cy="4428388"/>
          </a:xfrm>
        </p:spPr>
        <p:txBody>
          <a:bodyPr/>
          <a:lstStyle/>
          <a:p>
            <a:pPr marL="171450" indent="-171450">
              <a:buClr>
                <a:srgbClr val="24933C"/>
              </a:buClr>
              <a:buFont typeface="Arial" panose="020B0604020202020204" pitchFamily="34" charset="0"/>
              <a:buChar char="•"/>
            </a:pPr>
            <a:r>
              <a:rPr lang="en-US" sz="1600" dirty="0">
                <a:latin typeface="+mn-lt"/>
              </a:rPr>
              <a:t>Photograph of insulation levels (3-5 photos)</a:t>
            </a:r>
          </a:p>
          <a:p>
            <a:pPr marL="628650" lvl="1" indent="-171450">
              <a:buClr>
                <a:srgbClr val="24933C"/>
              </a:buClr>
              <a:buFont typeface="Arial" panose="020B0604020202020204" pitchFamily="34" charset="0"/>
              <a:buChar char="•"/>
            </a:pPr>
            <a:r>
              <a:rPr lang="en-US" sz="1600" dirty="0"/>
              <a:t>General attic photos </a:t>
            </a:r>
          </a:p>
          <a:p>
            <a:pPr marL="1085850" lvl="2" indent="-171450">
              <a:buClr>
                <a:srgbClr val="24933C"/>
              </a:buClr>
              <a:buFont typeface="Arial" panose="020B0604020202020204" pitchFamily="34" charset="0"/>
              <a:buChar char="•"/>
            </a:pPr>
            <a:r>
              <a:rPr lang="en-US" sz="1600" dirty="0"/>
              <a:t>Attic plane air sealing</a:t>
            </a:r>
          </a:p>
          <a:p>
            <a:pPr marL="1085850" lvl="2" indent="-171450">
              <a:buClr>
                <a:srgbClr val="24933C"/>
              </a:buClr>
              <a:buFont typeface="Arial" panose="020B0604020202020204" pitchFamily="34" charset="0"/>
              <a:buChar char="•"/>
            </a:pPr>
            <a:r>
              <a:rPr lang="en-US" sz="1600" dirty="0"/>
              <a:t>Light boxes</a:t>
            </a:r>
          </a:p>
          <a:p>
            <a:pPr marL="1085850" lvl="2" indent="-171450">
              <a:buClr>
                <a:srgbClr val="24933C"/>
              </a:buClr>
              <a:buFont typeface="Arial" panose="020B0604020202020204" pitchFamily="34" charset="0"/>
              <a:buChar char="•"/>
            </a:pPr>
            <a:r>
              <a:rPr lang="en-US" sz="1600" dirty="0"/>
              <a:t>Attic hatch</a:t>
            </a:r>
          </a:p>
          <a:p>
            <a:pPr marL="1085850" lvl="2" indent="-171450">
              <a:buClr>
                <a:srgbClr val="24933C"/>
              </a:buClr>
              <a:buFont typeface="Arial" panose="020B0604020202020204" pitchFamily="34" charset="0"/>
              <a:buChar char="•"/>
            </a:pPr>
            <a:r>
              <a:rPr lang="en-US" sz="1600" dirty="0"/>
              <a:t>Electrical penetrations</a:t>
            </a:r>
          </a:p>
          <a:p>
            <a:pPr marL="171450" indent="-171450">
              <a:buClr>
                <a:srgbClr val="24933C"/>
              </a:buClr>
              <a:buFont typeface="Arial" panose="020B0604020202020204" pitchFamily="34" charset="0"/>
              <a:buChar char="•"/>
            </a:pPr>
            <a:r>
              <a:rPr lang="en-US" sz="1600" dirty="0">
                <a:latin typeface="+mn-lt"/>
              </a:rPr>
              <a:t>Photo of insulation rulers showing insulation levels in attic</a:t>
            </a:r>
          </a:p>
          <a:p>
            <a:pPr marL="171450" indent="-171450">
              <a:buClr>
                <a:srgbClr val="24933C"/>
              </a:buClr>
              <a:buFont typeface="Arial" panose="020B0604020202020204" pitchFamily="34" charset="0"/>
              <a:buChar char="•"/>
            </a:pPr>
            <a:r>
              <a:rPr lang="en-US" sz="1600" dirty="0">
                <a:latin typeface="+mn-lt"/>
              </a:rPr>
              <a:t>Photo of attic access with appropriate damming material used</a:t>
            </a:r>
          </a:p>
          <a:p>
            <a:pPr marL="171450" indent="-171450">
              <a:buClr>
                <a:srgbClr val="24933C"/>
              </a:buClr>
              <a:buFont typeface="Arial" panose="020B0604020202020204" pitchFamily="34" charset="0"/>
              <a:buChar char="•"/>
            </a:pPr>
            <a:r>
              <a:rPr lang="en-US" sz="1600" dirty="0">
                <a:latin typeface="+mn-lt"/>
              </a:rPr>
              <a:t>Fuel Distribution System Inspection</a:t>
            </a:r>
          </a:p>
          <a:p>
            <a:pPr marL="171450" indent="-171450">
              <a:buClr>
                <a:srgbClr val="24933C"/>
              </a:buClr>
              <a:buFont typeface="Arial" panose="020B0604020202020204" pitchFamily="34" charset="0"/>
              <a:buChar char="•"/>
            </a:pPr>
            <a:r>
              <a:rPr lang="en-US" sz="1600" dirty="0">
                <a:latin typeface="+mn-lt"/>
              </a:rPr>
              <a:t>Combustion Safety Testing</a:t>
            </a:r>
          </a:p>
          <a:p>
            <a:pPr marL="171450" indent="-171450">
              <a:buClr>
                <a:srgbClr val="24933C"/>
              </a:buClr>
              <a:buFont typeface="Arial" panose="020B0604020202020204" pitchFamily="34" charset="0"/>
              <a:buChar char="•"/>
            </a:pPr>
            <a:r>
              <a:rPr lang="en-US" sz="1600" dirty="0">
                <a:latin typeface="+mn-lt"/>
              </a:rPr>
              <a:t>Attic insulation level and grading</a:t>
            </a:r>
          </a:p>
          <a:p>
            <a:pPr marL="171450" indent="-171450">
              <a:buClr>
                <a:srgbClr val="24933C"/>
              </a:buClr>
              <a:buFont typeface="Arial" panose="020B0604020202020204" pitchFamily="34" charset="0"/>
              <a:buChar char="•"/>
            </a:pPr>
            <a:r>
              <a:rPr lang="en-US" sz="1600" dirty="0">
                <a:latin typeface="+mn-lt"/>
              </a:rPr>
              <a:t>Infiltration testing CFM@50</a:t>
            </a:r>
          </a:p>
          <a:p>
            <a:pPr marL="171450" indent="-171450">
              <a:buClr>
                <a:srgbClr val="24933C"/>
              </a:buClr>
              <a:buFont typeface="Arial" panose="020B0604020202020204" pitchFamily="34" charset="0"/>
              <a:buChar char="•"/>
            </a:pPr>
            <a:r>
              <a:rPr lang="en-US" sz="1600" dirty="0">
                <a:latin typeface="+mn-lt"/>
              </a:rPr>
              <a:t>Include actual air sealing numbers</a:t>
            </a:r>
          </a:p>
          <a:p>
            <a:endParaRPr lang="en-US" sz="600" dirty="0"/>
          </a:p>
          <a:p>
            <a:endParaRPr lang="en-US" sz="600" dirty="0"/>
          </a:p>
          <a:p>
            <a:endParaRPr lang="en-US" sz="600" dirty="0"/>
          </a:p>
          <a:p>
            <a:endParaRPr lang="en-US" sz="300" dirty="0"/>
          </a:p>
        </p:txBody>
      </p:sp>
    </p:spTree>
    <p:extLst>
      <p:ext uri="{BB962C8B-B14F-4D97-AF65-F5344CB8AC3E}">
        <p14:creationId xmlns:p14="http://schemas.microsoft.com/office/powerpoint/2010/main" val="2520013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07215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Text Slides">
  <a:themeElements>
    <a:clrScheme name="Ameren">
      <a:dk1>
        <a:srgbClr val="555555"/>
      </a:dk1>
      <a:lt1>
        <a:sysClr val="window" lastClr="FFFFFF"/>
      </a:lt1>
      <a:dk2>
        <a:srgbClr val="000000"/>
      </a:dk2>
      <a:lt2>
        <a:srgbClr val="E8E8E8"/>
      </a:lt2>
      <a:accent1>
        <a:srgbClr val="24933C"/>
      </a:accent1>
      <a:accent2>
        <a:srgbClr val="1B6CB5"/>
      </a:accent2>
      <a:accent3>
        <a:srgbClr val="6BB835"/>
      </a:accent3>
      <a:accent4>
        <a:srgbClr val="66C4F1"/>
      </a:accent4>
      <a:accent5>
        <a:srgbClr val="BCBEC0"/>
      </a:accent5>
      <a:accent6>
        <a:srgbClr val="D98C24"/>
      </a:accent6>
      <a:hlink>
        <a:srgbClr val="1B6CB5"/>
      </a:hlink>
      <a:folHlink>
        <a:srgbClr val="BCBEC0"/>
      </a:folHlink>
    </a:clrScheme>
    <a:fontScheme name="Ameren">
      <a:majorFont>
        <a:latin typeface="Univers Condensed Ligh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IC_641300_Template" id="{AF11AA94-0FFF-4FAF-BC52-8F685C926380}" vid="{D311E67C-EF8A-4A23-BDDB-C2E7F3CBAB61}"/>
    </a:ext>
  </a:extLst>
</a:theme>
</file>

<file path=ppt/theme/theme2.xml><?xml version="1.0" encoding="utf-8"?>
<a:theme xmlns:a="http://schemas.openxmlformats.org/drawingml/2006/main" name="Title / Section Slides">
  <a:themeElements>
    <a:clrScheme name="Ameren">
      <a:dk1>
        <a:srgbClr val="555555"/>
      </a:dk1>
      <a:lt1>
        <a:sysClr val="window" lastClr="FFFFFF"/>
      </a:lt1>
      <a:dk2>
        <a:srgbClr val="000000"/>
      </a:dk2>
      <a:lt2>
        <a:srgbClr val="E8E8E8"/>
      </a:lt2>
      <a:accent1>
        <a:srgbClr val="24933C"/>
      </a:accent1>
      <a:accent2>
        <a:srgbClr val="1B6CB5"/>
      </a:accent2>
      <a:accent3>
        <a:srgbClr val="6BB835"/>
      </a:accent3>
      <a:accent4>
        <a:srgbClr val="66C4F1"/>
      </a:accent4>
      <a:accent5>
        <a:srgbClr val="BCBEC0"/>
      </a:accent5>
      <a:accent6>
        <a:srgbClr val="D98C24"/>
      </a:accent6>
      <a:hlink>
        <a:srgbClr val="1B6CB5"/>
      </a:hlink>
      <a:folHlink>
        <a:srgbClr val="BCBEC0"/>
      </a:folHlink>
    </a:clrScheme>
    <a:fontScheme name="Ameren">
      <a:majorFont>
        <a:latin typeface="Univers Condensed Ligh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IC_641300_Template" id="{AF11AA94-0FFF-4FAF-BC52-8F685C926380}" vid="{93AC3ADF-42BD-4838-91CF-4D9C205D2EC8}"/>
    </a:ext>
  </a:extLst>
</a:theme>
</file>

<file path=ppt/theme/theme3.xml><?xml version="1.0" encoding="utf-8"?>
<a:theme xmlns:a="http://schemas.openxmlformats.org/drawingml/2006/main" name="Appendix / Thank You">
  <a:themeElements>
    <a:clrScheme name="Ameren">
      <a:dk1>
        <a:srgbClr val="555555"/>
      </a:dk1>
      <a:lt1>
        <a:sysClr val="window" lastClr="FFFFFF"/>
      </a:lt1>
      <a:dk2>
        <a:srgbClr val="000000"/>
      </a:dk2>
      <a:lt2>
        <a:srgbClr val="E8E8E8"/>
      </a:lt2>
      <a:accent1>
        <a:srgbClr val="24933C"/>
      </a:accent1>
      <a:accent2>
        <a:srgbClr val="1B6CB5"/>
      </a:accent2>
      <a:accent3>
        <a:srgbClr val="6BB835"/>
      </a:accent3>
      <a:accent4>
        <a:srgbClr val="66C4F1"/>
      </a:accent4>
      <a:accent5>
        <a:srgbClr val="BCBEC0"/>
      </a:accent5>
      <a:accent6>
        <a:srgbClr val="D98C24"/>
      </a:accent6>
      <a:hlink>
        <a:srgbClr val="1B6CB5"/>
      </a:hlink>
      <a:folHlink>
        <a:srgbClr val="BCBEC0"/>
      </a:folHlink>
    </a:clrScheme>
    <a:fontScheme name="Ameren">
      <a:majorFont>
        <a:latin typeface="Univers Condensed Ligh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IC_641300_Template" id="{AF11AA94-0FFF-4FAF-BC52-8F685C926380}" vid="{889C6869-5D5A-4F6A-A564-43BBB2ABEB69}"/>
    </a:ext>
  </a:extLst>
</a:theme>
</file>

<file path=ppt/theme/theme4.xml><?xml version="1.0" encoding="utf-8"?>
<a:theme xmlns:a="http://schemas.openxmlformats.org/drawingml/2006/main" name="Ameren Slide">
  <a:themeElements>
    <a:clrScheme name="Ameren">
      <a:dk1>
        <a:srgbClr val="555555"/>
      </a:dk1>
      <a:lt1>
        <a:sysClr val="window" lastClr="FFFFFF"/>
      </a:lt1>
      <a:dk2>
        <a:srgbClr val="000000"/>
      </a:dk2>
      <a:lt2>
        <a:srgbClr val="E8E8E8"/>
      </a:lt2>
      <a:accent1>
        <a:srgbClr val="24933C"/>
      </a:accent1>
      <a:accent2>
        <a:srgbClr val="1B6CB5"/>
      </a:accent2>
      <a:accent3>
        <a:srgbClr val="6BB835"/>
      </a:accent3>
      <a:accent4>
        <a:srgbClr val="66C4F1"/>
      </a:accent4>
      <a:accent5>
        <a:srgbClr val="BCBEC0"/>
      </a:accent5>
      <a:accent6>
        <a:srgbClr val="D98C24"/>
      </a:accent6>
      <a:hlink>
        <a:srgbClr val="1B6CB5"/>
      </a:hlink>
      <a:folHlink>
        <a:srgbClr val="BCBEC0"/>
      </a:folHlink>
    </a:clrScheme>
    <a:fontScheme name="Ameren">
      <a:majorFont>
        <a:latin typeface="Univers Condensed Ligh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IC_641300_Template" id="{AF11AA94-0FFF-4FAF-BC52-8F685C926380}" vid="{3AB73613-32C2-4A3E-AB37-689D4F3BAFB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d2f19694-825d-453d-9ac7-5471510d906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3C08038C529524F849FA463C03EC765" ma:contentTypeVersion="5" ma:contentTypeDescription="Create a new document." ma:contentTypeScope="" ma:versionID="0b6902adcd13a0a6a318014a9117e2c5">
  <xsd:schema xmlns:xsd="http://www.w3.org/2001/XMLSchema" xmlns:xs="http://www.w3.org/2001/XMLSchema" xmlns:p="http://schemas.microsoft.com/office/2006/metadata/properties" xmlns:ns3="d2f19694-825d-453d-9ac7-5471510d9066" targetNamespace="http://schemas.microsoft.com/office/2006/metadata/properties" ma:root="true" ma:fieldsID="e277e48dcf5e053f4c3935bdd2ead256" ns3:_="">
    <xsd:import namespace="d2f19694-825d-453d-9ac7-5471510d9066"/>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f19694-825d-453d-9ac7-5471510d9066"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906189-0A46-43B5-A4ED-23879DE6F7AC}">
  <ds:schemaRefs>
    <ds:schemaRef ds:uri="http://purl.org/dc/terms/"/>
    <ds:schemaRef ds:uri="http://schemas.microsoft.com/office/2006/metadata/properties"/>
    <ds:schemaRef ds:uri="http://www.w3.org/XML/1998/namespace"/>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d2f19694-825d-453d-9ac7-5471510d9066"/>
    <ds:schemaRef ds:uri="http://purl.org/dc/elements/1.1/"/>
  </ds:schemaRefs>
</ds:datastoreItem>
</file>

<file path=customXml/itemProps2.xml><?xml version="1.0" encoding="utf-8"?>
<ds:datastoreItem xmlns:ds="http://schemas.openxmlformats.org/officeDocument/2006/customXml" ds:itemID="{367C14E8-9398-488D-A301-7DBD16EDE608}">
  <ds:schemaRefs>
    <ds:schemaRef ds:uri="d2f19694-825d-453d-9ac7-5471510d906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5BCC68E-5B9D-4EAD-85C6-58E62BBFCB5E}">
  <ds:schemaRefs>
    <ds:schemaRef ds:uri="http://schemas.microsoft.com/sharepoint/v3/contenttype/forms"/>
  </ds:schemaRefs>
</ds:datastoreItem>
</file>

<file path=docMetadata/LabelInfo.xml><?xml version="1.0" encoding="utf-8"?>
<clbl:labelList xmlns:clbl="http://schemas.microsoft.com/office/2020/mipLabelMetadata">
  <clbl:label id="{fa91b29d-ba21-402f-b47a-c225ae57ffe9}" enabled="0" method="" siteId="{fa91b29d-ba21-402f-b47a-c225ae57ffe9}" removed="1"/>
</clbl:labelList>
</file>

<file path=docProps/app.xml><?xml version="1.0" encoding="utf-8"?>
<Properties xmlns="http://schemas.openxmlformats.org/officeDocument/2006/extended-properties" xmlns:vt="http://schemas.openxmlformats.org/officeDocument/2006/docPropsVTypes">
  <Template>Ameren_EE_Template_042026</Template>
  <TotalTime>5849</TotalTime>
  <Words>2363</Words>
  <Application>Microsoft Office PowerPoint</Application>
  <PresentationFormat>Widescreen</PresentationFormat>
  <Paragraphs>266</Paragraphs>
  <Slides>22</Slides>
  <Notes>0</Notes>
  <HiddenSlides>0</HiddenSlides>
  <MMClips>0</MMClips>
  <ScaleCrop>false</ScaleCrop>
  <HeadingPairs>
    <vt:vector size="4" baseType="variant">
      <vt:variant>
        <vt:lpstr>Theme</vt:lpstr>
      </vt:variant>
      <vt:variant>
        <vt:i4>4</vt:i4>
      </vt:variant>
      <vt:variant>
        <vt:lpstr>Slide Titles</vt:lpstr>
      </vt:variant>
      <vt:variant>
        <vt:i4>22</vt:i4>
      </vt:variant>
    </vt:vector>
  </HeadingPairs>
  <TitlesOfParts>
    <vt:vector size="26" baseType="lpstr">
      <vt:lpstr>Text Slides</vt:lpstr>
      <vt:lpstr>Title / Section Slides</vt:lpstr>
      <vt:lpstr>Appendix / Thank You</vt:lpstr>
      <vt:lpstr>Ameren Slide</vt:lpstr>
      <vt:lpstr>Multifamily Initiative</vt:lpstr>
      <vt:lpstr>Multifamily One-Stop Shop Initiative</vt:lpstr>
      <vt:lpstr>Property Qualifications </vt:lpstr>
      <vt:lpstr>Multifamily Eligibility Types</vt:lpstr>
      <vt:lpstr>Program Ally Requirements</vt:lpstr>
      <vt:lpstr>Multifamily One-Stop Shop Initiative</vt:lpstr>
      <vt:lpstr>Multifamily HVAC ASHP Requirements</vt:lpstr>
      <vt:lpstr>Multifamily Air Source Heat Pump Incentives</vt:lpstr>
      <vt:lpstr>Multifamily Heat Pump Project Flow</vt:lpstr>
      <vt:lpstr>Multifamily Heat Pump Project Flow</vt:lpstr>
      <vt:lpstr>Special Considerations &amp; Expectations</vt:lpstr>
      <vt:lpstr>Post Inspection</vt:lpstr>
      <vt:lpstr>Multifamily one-stop shop Initiative </vt:lpstr>
      <vt:lpstr>Multifamily Building Envelope Requirements</vt:lpstr>
      <vt:lpstr>Multifamily Building Envelope Incentives</vt:lpstr>
      <vt:lpstr>Multifamily Building Envelope Project  Testing  Requirements and Support </vt:lpstr>
      <vt:lpstr>Multifamily Building Envelope Project Flow</vt:lpstr>
      <vt:lpstr>Multifamily Building Envelope Project Flow</vt:lpstr>
      <vt:lpstr>Non-Project Stipend Audits</vt:lpstr>
      <vt:lpstr>Health &amp; Safety</vt:lpstr>
      <vt:lpstr>Post Work Requirements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Sills, Zach</dc:creator>
  <cp:lastModifiedBy>Nelson, Jordan K. [US-US]</cp:lastModifiedBy>
  <cp:revision>42</cp:revision>
  <cp:lastPrinted>2026-03-18T19:43:17Z</cp:lastPrinted>
  <dcterms:created xsi:type="dcterms:W3CDTF">2026-04-22T18:06:23Z</dcterms:created>
  <dcterms:modified xsi:type="dcterms:W3CDTF">2026-09-23T15:24:59Z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0x01010003C08038C529524F849FA463C03EC765</vt:lpwstr>
  </property>
  <property fmtid="{D5CDD505-2E9C-101B-9397-08002B2CF9AE}" pid="3" name="MediaServiceImageTags">
    <vt:lpwstr/>
  </property>
  <property fmtid="{D5CDD505-2E9C-101B-9397-08002B2CF9AE}" pid="4" name="MSIP_Label_c968a81f-7ed4-4faa-9408-9652e001dd96_Enabled">
    <vt:lpwstr>true</vt:lpwstr>
  </property>
  <property fmtid="{D5CDD505-2E9C-101B-9397-08002B2CF9AE}" pid="5" name="MSIP_Label_c968a81f-7ed4-4faa-9408-9652e001dd96_SetDate">
    <vt:lpwstr>2026-06-02T14:54:59Z</vt:lpwstr>
  </property>
  <property fmtid="{D5CDD505-2E9C-101B-9397-08002B2CF9AE}" pid="6" name="MSIP_Label_c968a81f-7ed4-4faa-9408-9652e001dd96_Method">
    <vt:lpwstr>Privileged</vt:lpwstr>
  </property>
  <property fmtid="{D5CDD505-2E9C-101B-9397-08002B2CF9AE}" pid="7" name="MSIP_Label_c968a81f-7ed4-4faa-9408-9652e001dd96_Name">
    <vt:lpwstr>Unrestricted</vt:lpwstr>
  </property>
  <property fmtid="{D5CDD505-2E9C-101B-9397-08002B2CF9AE}" pid="8" name="MSIP_Label_c968a81f-7ed4-4faa-9408-9652e001dd96_SiteId">
    <vt:lpwstr>b64da4ac-e800-4cfc-8931-e607f720a1b8</vt:lpwstr>
  </property>
  <property fmtid="{D5CDD505-2E9C-101B-9397-08002B2CF9AE}" pid="9" name="MSIP_Label_c968a81f-7ed4-4faa-9408-9652e001dd96_ActionId">
    <vt:lpwstr>327e1f00-d176-4da5-a28e-5b171bdbaa63</vt:lpwstr>
  </property>
  <property fmtid="{D5CDD505-2E9C-101B-9397-08002B2CF9AE}" pid="10" name="MSIP_Label_c968a81f-7ed4-4faa-9408-9652e001dd96_ContentBits">
    <vt:lpwstr>0</vt:lpwstr>
  </property>
  <property fmtid="{D5CDD505-2E9C-101B-9397-08002B2CF9AE}" pid="11" name="MSIP_Label_c968a81f-7ed4-4faa-9408-9652e001dd96_Tag">
    <vt:lpwstr>10, 0, 1, 1</vt:lpwstr>
  </property>
</Properties>
</file>