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omments/modernComment_146_602BA50B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5" r:id="rId6"/>
    <p:sldMasterId id="2147485527" r:id="rId7"/>
    <p:sldMasterId id="2147485342" r:id="rId8"/>
    <p:sldMasterId id="2147485353" r:id="rId9"/>
    <p:sldMasterId id="2147485452" r:id="rId10"/>
    <p:sldMasterId id="2147485380" r:id="rId11"/>
    <p:sldMasterId id="2147485398" r:id="rId12"/>
    <p:sldMasterId id="2147485555" r:id="rId13"/>
    <p:sldMasterId id="2147485257" r:id="rId14"/>
    <p:sldMasterId id="2147485245" r:id="rId15"/>
    <p:sldMasterId id="2147485474" r:id="rId16"/>
  </p:sldMasterIdLst>
  <p:notesMasterIdLst>
    <p:notesMasterId r:id="rId34"/>
  </p:notesMasterIdLst>
  <p:handoutMasterIdLst>
    <p:handoutMasterId r:id="rId35"/>
  </p:handoutMasterIdLst>
  <p:sldIdLst>
    <p:sldId id="325" r:id="rId17"/>
    <p:sldId id="326" r:id="rId18"/>
    <p:sldId id="340" r:id="rId19"/>
    <p:sldId id="327" r:id="rId20"/>
    <p:sldId id="333" r:id="rId21"/>
    <p:sldId id="334" r:id="rId22"/>
    <p:sldId id="328" r:id="rId23"/>
    <p:sldId id="341" r:id="rId24"/>
    <p:sldId id="329" r:id="rId25"/>
    <p:sldId id="339" r:id="rId26"/>
    <p:sldId id="331" r:id="rId27"/>
    <p:sldId id="330" r:id="rId28"/>
    <p:sldId id="332" r:id="rId29"/>
    <p:sldId id="335" r:id="rId30"/>
    <p:sldId id="336" r:id="rId31"/>
    <p:sldId id="337" r:id="rId32"/>
    <p:sldId id="33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FC0C0A-E0B6-4AA1-870E-F84603E911D7}">
          <p14:sldIdLst>
            <p14:sldId id="325"/>
            <p14:sldId id="326"/>
            <p14:sldId id="340"/>
            <p14:sldId id="327"/>
            <p14:sldId id="333"/>
            <p14:sldId id="334"/>
            <p14:sldId id="328"/>
            <p14:sldId id="341"/>
            <p14:sldId id="329"/>
            <p14:sldId id="339"/>
            <p14:sldId id="331"/>
            <p14:sldId id="330"/>
            <p14:sldId id="332"/>
            <p14:sldId id="335"/>
            <p14:sldId id="336"/>
            <p14:sldId id="337"/>
            <p14:sldId id="338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95F100-B920-B00E-45A3-DA932ECF075E}" name="Faggett, Jimmy" initials="FJ" userId="S::q171320@ameren.com::558de867-76bd-4d4b-a3bd-71f155dafc80" providerId="AD"/>
  <p188:author id="{FAF9AA03-1A0A-FCFA-07A6-53A179B7EE3D}" name="Goldensoph, Emily S" initials="GES" userId="S::Q101712@ameren.com::e6d7ed43-bd47-47a1-a78f-67020887c0ec" providerId="AD"/>
  <p188:author id="{B9DAC215-9B02-C712-4F1F-A40C022F72A0}" name="Egan, Amanda" initials="EA" userId="S::q152550@ameren.com::019671d4-5f97-4726-8c0e-2cd5c6deabea" providerId="AD"/>
  <p188:author id="{EFDAA51A-AAAA-E245-FBFE-483941540143}" name="Cranford, Brook" initials="CB" userId="S::q153686@ameren.com::355992fb-2587-4156-ae9c-637f529a6120" providerId="AD"/>
  <p188:author id="{163F7F1B-39B7-E0D1-4B12-5F2CEC828765}" name="Birschbach, Joe" initials="BJ" userId="S::q147869@ameren.com::973f3a36-bf81-4162-a185-510c883a436f" providerId="AD"/>
  <p188:author id="{2C053323-D254-2D7A-5E20-1EABEABB7BDF}" name="Claire Cooper" initials="CC" userId="S::ccooper@wmenergy.com::401864c0-089c-4f79-8697-c2dbd333dfbb" providerId="AD"/>
  <p188:author id="{3CF5CC2B-36AB-BCD4-D805-3BF6A3E09B55}" name="Faggett, Jimmy" initials="FJ" userId="S::Q171320@ameren.com::558de867-76bd-4d4b-a3bd-71f155dafc80" providerId="AD"/>
  <p188:author id="{54992A30-22A1-7E5F-A882-0CDFE9D10533}" name="Poynton, Jim" initials="PJ" userId="S::q132907@ameren.com::3cf10ac6-64b8-4756-9fcc-897268a7f563" providerId="AD"/>
  <p188:author id="{AD1B9B31-C4DE-2F4F-A1FC-DF10D02BE8C4}" name="Tyler, Thomas" initials="TT" userId="S::q175155@ameren.com::77e708d1-1913-4a54-81ad-a43f933c900c" providerId="AD"/>
  <p188:author id="{FF740332-82F5-40CF-7DEB-5CAE26FC2211}" name="Drea, Thomas" initials="DT" userId="S::q122076@ameren.com::810e615f-8a68-4261-8413-a0e2d4fb9df2" providerId="AD"/>
  <p188:author id="{8AEA283C-7181-D557-20EF-398DEACFCAD5}" name="Miller, Kathleen" initials="MK [2]" userId="S::q126400@ameren.com::a5a5a972-1dba-49ea-9e4a-d2bc7e54c2f2" providerId="AD"/>
  <p188:author id="{8EDBE643-6181-AED6-6F6F-F20DB659E534}" name="Baumgartner, Robert" initials="BR" userId="S::q104746@ameren.com::f4328225-551c-4630-89f3-bedcdc88c666" providerId="AD"/>
  <p188:author id="{48DB8347-0C78-A43B-FB77-D2DAAC96BD54}" name="Lavallee, Jonathan" initials="LJ" userId="S::q124361@ameren.com::b01f8297-cc3c-4c16-bae2-cffc6e2777d6" providerId="AD"/>
  <p188:author id="{54802A4C-124C-8450-0D53-D2D08009B3B2}" name="Nakayama, Brent" initials="NB" userId="S::q178784@ameren.com::d0c24618-8815-4a37-afd7-ebfd822eb8b3" providerId="AD"/>
  <p188:author id="{362A464C-846E-CA03-F852-2128C821A9BE}" name="Fegley, Jason" initials="FJ" userId="S::q152554@ameren.com::5049b487-9ae8-425c-aa89-def9a51d9041" providerId="AD"/>
  <p188:author id="{ECCCDB4E-9F51-4478-FA20-C8A96836C4DC}" name="Perry, Shane" initials="PS" userId="S::q172820@ameren.com::d9315b06-86b4-4272-b5e7-57818bff5240" providerId="AD"/>
  <p188:author id="{54ED055B-271D-B242-A4CD-F52E0ABB5448}" name="Rusteberg, Robert" initials="RR" userId="S::q125759@ameren.com::2893f203-7fb1-4cab-a48a-ca8e09658f18" providerId="AD"/>
  <p188:author id="{AF9B3A5B-39D5-1B1C-21E0-88B438D708CA}" name="Daller, Sidney J" initials="DJ" userId="S::q142010@ameren.com::df1d9202-cda6-4d61-b259-a648d8e96518" providerId="AD"/>
  <p188:author id="{CB9F285F-ED4A-5C78-6409-AC5332ABE0DF}" name="Hill, Stephanie" initials="HS" userId="S::q174080@ameren.com::2abc409b-a72b-4efb-94d6-3527b448f8ef" providerId="AD"/>
  <p188:author id="{9727F85F-2A4D-03CE-C98B-92F14D2648FA}" name="Edwards, Micheal G" initials="EG" userId="S::q106906@ameren.com::95bd0b64-6042-4590-95ec-17d220637bad" providerId="AD"/>
  <p188:author id="{221B6E60-4C36-D605-E861-4669EB6474A3}" name="Vaughn, Andrew C" initials="VC" userId="S::q105553@ameren.com::48671168-2cc0-44f4-8bf1-a9b19432cc91" providerId="AD"/>
  <p188:author id="{AF4FB265-FD0C-EAE0-6682-CFC151064F4E}" name="Nelson, Jordan" initials="NJ" userId="S::q147821@ameren.com::2030e29d-4168-4ee4-8047-ce7c95e7dc4d" providerId="AD"/>
  <p188:author id="{D72CBE6C-8767-EB74-7946-E35DF67CCEEF}" name="Nafziger, Kirstin" initials="NK" userId="S::q154157@ameren.com::16dd2504-6505-4f50-8fb2-05b39019d1bf" providerId="AD"/>
  <p188:author id="{D56EB36D-02AA-2F49-364E-5E4932772134}" name="DEEB, ALEXANDER" initials="DA" userId="S::q178332@ameren.com::ae6f6a17-0d1d-4d4e-9b14-5332ea3f0828" providerId="AD"/>
  <p188:author id="{FCAD7C72-13E1-E456-8AC0-9F36CC1DDC21}" name="Carroll, John" initials="CJ" userId="S::q129708@ameren.com::53758dfb-3af5-4388-94b9-a561302e308c" providerId="AD"/>
  <p188:author id="{BAB96A7A-3630-CE6A-41FA-6227D2961018}" name="Campbell, Kasey" initials="CK" userId="S::q117585@ameren.com::430a4dd2-1050-4774-9b3e-c2e2a1973990" providerId="AD"/>
  <p188:author id="{8E4D7585-7DCA-F232-D1DA-99042C024E80}" name="Miller, Kathleen" initials="MK" userId="S::Q126400@ameren.com::a5a5a972-1dba-49ea-9e4a-d2bc7e54c2f2" providerId="AD"/>
  <p188:author id="{6EC2848E-66EA-07A9-5A71-9FF8510C8C01}" name="Johns, Jack" initials="JJ" userId="S::q174616@ameren.com::e28f3ef9-029e-45ad-939a-dd07eaadd023" providerId="AD"/>
  <p188:author id="{726429AF-0571-1DAF-94F5-0167E4CBCF63}" name="Escue, Lance S" initials="ES" userId="S::q85474@ameren.com::7edf5b26-a8e5-406b-b24c-1306c91539c1" providerId="AD"/>
  <p188:author id="{E22F28D8-C088-5857-4ECA-076A7415AEEC}" name="Vaughn, Andrew C" initials="VAC" userId="S::Q105553@ameren.com::48671168-2cc0-44f4-8bf1-a9b19432cc91" providerId="AD"/>
  <p188:author id="{F63203E2-CFE3-42AE-6300-FE9C3EC4BDA4}" name="Marner, Scott" initials="MS" userId="S::q131784@ameren.com::66a4947a-4a70-40bf-9748-9d84d0b4bcfa" providerId="AD"/>
  <p188:author id="{16FF46EA-3E83-98FB-EC18-3251962F4ADB}" name="Drayton, Cecelia" initials="DC" userId="S::q168068@ameren.com::22f346de-a179-4dd7-b6cb-04f28ff3e305" providerId="AD"/>
  <p188:author id="{44EE30EB-8488-1895-2475-1BD8DA897853}" name="Michael, Jennifer" initials="MJ" userId="S::q157471@ameren.com::0f311503-b037-450c-97cf-142637826673" providerId="AD"/>
  <p188:author id="{CBC806EC-9B57-08B0-E185-BE44C70A45BC}" name="Audo, Mallory" initials="AM" userId="S::q149340@ameren.com::539790e8-83de-4af4-8a67-56fc09e0b820" providerId="AD"/>
  <p188:author id="{F5714EF9-520A-BFB6-080F-A0058E0392B6}" name="Reiff, Andrea" initials="RA" userId="S::q163059@ameren.com::b3cc00b9-bc93-4bee-a6c3-9339d2eb22c8" providerId="AD"/>
  <p188:author id="{AA6158FF-F76C-5F82-43CB-CC19175CD5F8}" name="Fields, Adam" initials="FA" userId="S::q122073@ameren.com::4167d8fc-2348-4b31-8f3b-ce2ebcfabd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Kathleen" initials="MK" lastIdx="41" clrIdx="0">
    <p:extLst>
      <p:ext uri="{19B8F6BF-5375-455C-9EA6-DF929625EA0E}">
        <p15:presenceInfo xmlns:p15="http://schemas.microsoft.com/office/powerpoint/2012/main" userId="S-1-5-21-954168176-523266610-6498272-329056" providerId="AD"/>
      </p:ext>
    </p:extLst>
  </p:cmAuthor>
  <p:cmAuthor id="2" name="Michael, Jennifer" initials="MJ" lastIdx="3" clrIdx="1">
    <p:extLst>
      <p:ext uri="{19B8F6BF-5375-455C-9EA6-DF929625EA0E}">
        <p15:presenceInfo xmlns:p15="http://schemas.microsoft.com/office/powerpoint/2012/main" userId="S-1-5-21-954168176-523266610-6498272-544223" providerId="AD"/>
      </p:ext>
    </p:extLst>
  </p:cmAuthor>
  <p:cmAuthor id="3" name="Miller, Kathleen" initials="MK [2]" lastIdx="1" clrIdx="2">
    <p:extLst>
      <p:ext uri="{19B8F6BF-5375-455C-9EA6-DF929625EA0E}">
        <p15:presenceInfo xmlns:p15="http://schemas.microsoft.com/office/powerpoint/2012/main" userId="S::q126400@ameren.com::a5a5a972-1dba-49ea-9e4a-d2bc7e54c2f2" providerId="AD"/>
      </p:ext>
    </p:extLst>
  </p:cmAuthor>
  <p:cmAuthor id="4" name="Lavallee, Jonathan" initials="LJ" lastIdx="1" clrIdx="3">
    <p:extLst>
      <p:ext uri="{19B8F6BF-5375-455C-9EA6-DF929625EA0E}">
        <p15:presenceInfo xmlns:p15="http://schemas.microsoft.com/office/powerpoint/2012/main" userId="S::q124361@ameren.com::b01f8297-cc3c-4c16-bae2-cffc6e2777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92C"/>
    <a:srgbClr val="1B6CB5"/>
    <a:srgbClr val="24933C"/>
    <a:srgbClr val="ECFAEC"/>
    <a:srgbClr val="8D248A"/>
    <a:srgbClr val="008000"/>
    <a:srgbClr val="CE291C"/>
    <a:srgbClr val="FFFF99"/>
    <a:srgbClr val="99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heme" Target="theme/theme1.xml"/><Relationship Id="rId21" Type="http://schemas.openxmlformats.org/officeDocument/2006/relationships/slide" Target="slides/slide5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viewProps" Target="viewProps.xml"/></Relationships>
</file>

<file path=ppt/comments/modernComment_146_602BA5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0CE3F5-2608-4522-9715-A42A1A0D933E}" authorId="{2C053323-D254-2D7A-5E20-1EABEABB7BDF}" status="resolved" created="2026-01-23T17:06:49.23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13473035" sldId="326"/>
      <ac:spMk id="3" creationId="{1F76376B-019F-D65A-C952-7EBF260A9CF3}"/>
    </ac:deMkLst>
    <p188:txBody>
      <a:bodyPr/>
      <a:lstStyle/>
      <a:p>
        <a:r>
          <a:rPr lang="en-US"/>
          <a:t>Change to Travis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B5816-BFAA-4B2C-9049-848B187A0E9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4CE3-E387-4DEC-A512-6BA96D3A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42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ADFD-4227-4939-AB7B-A40036E69813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0F19A-BC50-43CD-AE36-58B9363A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520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F19A-BC50-43CD-AE36-58B9363AF2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F19A-BC50-43CD-AE36-58B9363AF2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4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 to go through each person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F19A-BC50-43CD-AE36-58B9363AF2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F19A-BC50-43CD-AE36-58B9363AF2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F19A-BC50-43CD-AE36-58B9363AF2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DB6F-FBE7-7A0F-0736-5EB9D6BF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94" y="3162924"/>
            <a:ext cx="7600013" cy="2179334"/>
          </a:xfrm>
          <a:prstGeom prst="rect">
            <a:avLst/>
          </a:prstGeom>
        </p:spPr>
        <p:txBody>
          <a:bodyPr anchor="b"/>
          <a:lstStyle>
            <a:lvl1pPr algn="ctr">
              <a:defRPr sz="5294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38B0-9C07-2A3B-78F8-93237CDD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94" y="5456419"/>
            <a:ext cx="7600013" cy="902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18">
                <a:solidFill>
                  <a:schemeClr val="bg1">
                    <a:lumMod val="50000"/>
                  </a:schemeClr>
                </a:solidFill>
              </a:defRPr>
            </a:lvl1pPr>
            <a:lvl2pPr marL="40343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4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078EC-6D52-09AE-DA8B-4DB29AD4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434" y="1680883"/>
            <a:ext cx="5214454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DD1FC-3520-7460-7756-1B771B22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9434" y="2504515"/>
            <a:ext cx="5214454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1294-A334-2BA4-69D4-BA038E05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0537" y="1680883"/>
            <a:ext cx="5214454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E02D4-D456-2800-9402-6D9BDE14D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0537" y="2504515"/>
            <a:ext cx="5214454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04FF-0420-FCA8-8F53-6ACDAE08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C7E7A9-549E-1D88-2D00-A6B16F0B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96" y="329548"/>
            <a:ext cx="8129592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1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D8EE-F62A-0838-266A-2CB65CDC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0B6-6E92-40B9-5582-2182020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F637-BE42-22F2-150E-F467E227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99B0-9068-1DE1-6B9D-00C55F86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560" y="1815353"/>
            <a:ext cx="8518675" cy="4045324"/>
          </a:xfrm>
          <a:prstGeom prst="rect">
            <a:avLst/>
          </a:prstGeo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00248-6738-60DD-61AF-C3664BC9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A5EDA3-6691-8687-6177-4AC60753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62" y="329548"/>
            <a:ext cx="8195726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46ADD7-1F6D-08A6-38FC-631E4CBA7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478" y="1815354"/>
            <a:ext cx="2711456" cy="40453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293-ED71-B8D5-AED4-43C94C0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7" y="1075766"/>
            <a:ext cx="10271108" cy="2958353"/>
          </a:xfrm>
        </p:spPr>
        <p:txBody>
          <a:bodyPr anchor="b"/>
          <a:lstStyle>
            <a:lvl1pPr algn="l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1ED4-1223-C2CD-2377-DA74A3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7" y="4168588"/>
            <a:ext cx="10271108" cy="1613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A653-C8B4-E331-90D9-411381C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434" y="329548"/>
            <a:ext cx="7812154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434" y="1789114"/>
            <a:ext cx="10568801" cy="4352084"/>
          </a:xfrm>
          <a:prstGeom prst="rect">
            <a:avLst/>
          </a:prstGeom>
        </p:spPr>
        <p:txBody>
          <a:bodyPr/>
          <a:lstStyle>
            <a:lvl1pPr marL="242060"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74" y="1789114"/>
            <a:ext cx="7693114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1FBA32-06A7-FB56-1CAD-133BFEB9A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6059" y="1788739"/>
            <a:ext cx="2622176" cy="4352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11DE-BE5E-D37B-A147-B57741C0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876E-598B-D4E9-1EE4-E26C7210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8154" y="1829548"/>
            <a:ext cx="4969533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0DB5-4D6E-4C2A-9FC2-DD20F78A3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8702" y="1829548"/>
            <a:ext cx="4969533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8430E-F8D3-F71A-4D25-B1576509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078EC-6D52-09AE-DA8B-4DB29AD4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434" y="1680883"/>
            <a:ext cx="5214454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DD1FC-3520-7460-7756-1B771B22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9434" y="2504515"/>
            <a:ext cx="5214454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1294-A334-2BA4-69D4-BA038E05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0537" y="1680883"/>
            <a:ext cx="5214454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E02D4-D456-2800-9402-6D9BDE14D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0537" y="2504515"/>
            <a:ext cx="5214454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04FF-0420-FCA8-8F53-6ACDAE08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C7E7A9-549E-1D88-2D00-A6B16F0B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96" y="329548"/>
            <a:ext cx="8129592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D8EE-F62A-0838-266A-2CB65CDC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0B6-6E92-40B9-5582-2182020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DB6F-FBE7-7A0F-0736-5EB9D6BF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94" y="3162924"/>
            <a:ext cx="7600013" cy="2179334"/>
          </a:xfrm>
          <a:prstGeom prst="rect">
            <a:avLst/>
          </a:prstGeom>
        </p:spPr>
        <p:txBody>
          <a:bodyPr anchor="b"/>
          <a:lstStyle>
            <a:lvl1pPr algn="ctr">
              <a:defRPr sz="5294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38B0-9C07-2A3B-78F8-93237CDD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94" y="5456419"/>
            <a:ext cx="7600013" cy="902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18">
                <a:solidFill>
                  <a:schemeClr val="bg1">
                    <a:lumMod val="95000"/>
                  </a:schemeClr>
                </a:solidFill>
              </a:defRPr>
            </a:lvl1pPr>
            <a:lvl2pPr marL="40343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2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F637-BE42-22F2-150E-F467E227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99B0-9068-1DE1-6B9D-00C55F86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560" y="1815353"/>
            <a:ext cx="8518675" cy="4045324"/>
          </a:xfrm>
          <a:prstGeom prst="rect">
            <a:avLst/>
          </a:prstGeo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00248-6738-60DD-61AF-C3664BC9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A5EDA3-6691-8687-6177-4AC60753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62" y="329548"/>
            <a:ext cx="8195726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46ADD7-1F6D-08A6-38FC-631E4CBA7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478" y="1815354"/>
            <a:ext cx="2711456" cy="40453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293-ED71-B8D5-AED4-43C94C0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65" y="1075766"/>
            <a:ext cx="11564471" cy="2958353"/>
          </a:xfrm>
        </p:spPr>
        <p:txBody>
          <a:bodyPr anchor="b"/>
          <a:lstStyle>
            <a:lvl1pPr algn="l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1ED4-1223-C2CD-2377-DA74A3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65" y="4168588"/>
            <a:ext cx="11564471" cy="1613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A653-C8B4-E331-90D9-411381C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789114"/>
            <a:ext cx="11564471" cy="4352084"/>
          </a:xfrm>
          <a:prstGeom prst="rect">
            <a:avLst/>
          </a:prstGeom>
        </p:spPr>
        <p:txBody>
          <a:bodyPr/>
          <a:lstStyle>
            <a:lvl1pPr marL="242060"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789114"/>
            <a:ext cx="8807824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1FBA32-06A7-FB56-1CAD-133BFEB9A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6059" y="1788739"/>
            <a:ext cx="2622176" cy="4352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11DE-BE5E-D37B-A147-B57741C0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876E-598B-D4E9-1EE4-E26C7210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764" y="1829548"/>
            <a:ext cx="5647765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0DB5-4D6E-4C2A-9FC2-DD20F78A3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470" y="1829548"/>
            <a:ext cx="5647765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8430E-F8D3-F71A-4D25-B1576509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078EC-6D52-09AE-DA8B-4DB29AD4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153" y="1680883"/>
            <a:ext cx="5647765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DD1FC-3520-7460-7756-1B771B22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153" y="2504515"/>
            <a:ext cx="5647765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1294-A334-2BA4-69D4-BA038E05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227" y="1680883"/>
            <a:ext cx="5647765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E02D4-D456-2800-9402-6D9BDE14D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227" y="2504515"/>
            <a:ext cx="5647765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04FF-0420-FCA8-8F53-6ACDAE08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C7E7A9-549E-1D88-2D00-A6B16F0B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329548"/>
            <a:ext cx="8807824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38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D8EE-F62A-0838-266A-2CB65CDC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0B6-6E92-40B9-5582-2182020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F637-BE42-22F2-150E-F467E227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99B0-9068-1DE1-6B9D-00C55F86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17" y="1815353"/>
            <a:ext cx="8606118" cy="4045324"/>
          </a:xfrm>
          <a:prstGeom prst="rect">
            <a:avLst/>
          </a:prstGeo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00248-6738-60DD-61AF-C3664BC9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A5EDA3-6691-8687-6177-4AC60753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329548"/>
            <a:ext cx="8807824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46ADD7-1F6D-08A6-38FC-631E4CBA7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765" y="1815354"/>
            <a:ext cx="2744041" cy="40453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293-ED71-B8D5-AED4-43C94C0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65" y="1075766"/>
            <a:ext cx="7597588" cy="2958353"/>
          </a:xfrm>
          <a:prstGeom prst="rect">
            <a:avLst/>
          </a:prstGeom>
        </p:spPr>
        <p:txBody>
          <a:bodyPr anchor="b"/>
          <a:lstStyle>
            <a:lvl1pPr algn="l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1ED4-1223-C2CD-2377-DA74A3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65" y="4168588"/>
            <a:ext cx="7597588" cy="1613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A653-C8B4-E331-90D9-411381C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293-ED71-B8D5-AED4-43C94C0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65" y="1075766"/>
            <a:ext cx="11564471" cy="2958353"/>
          </a:xfrm>
        </p:spPr>
        <p:txBody>
          <a:bodyPr anchor="b"/>
          <a:lstStyle>
            <a:lvl1pPr algn="l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1ED4-1223-C2CD-2377-DA74A3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65" y="4168588"/>
            <a:ext cx="11564471" cy="1613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A653-C8B4-E331-90D9-411381C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789114"/>
            <a:ext cx="11564471" cy="4352084"/>
          </a:xfrm>
          <a:prstGeom prst="rect">
            <a:avLst/>
          </a:prstGeom>
        </p:spPr>
        <p:txBody>
          <a:bodyPr/>
          <a:lstStyle>
            <a:lvl1pPr marL="242060"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789114"/>
            <a:ext cx="8807824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1FBA32-06A7-FB56-1CAD-133BFEB9A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6059" y="1788739"/>
            <a:ext cx="2622176" cy="4352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11DE-BE5E-D37B-A147-B57741C0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876E-598B-D4E9-1EE4-E26C7210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764" y="1829548"/>
            <a:ext cx="5647765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0DB5-4D6E-4C2A-9FC2-DD20F78A3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470" y="1829548"/>
            <a:ext cx="5647765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8430E-F8D3-F71A-4D25-B1576509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078EC-6D52-09AE-DA8B-4DB29AD4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153" y="1680883"/>
            <a:ext cx="5647765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DD1FC-3520-7460-7756-1B771B22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153" y="2504515"/>
            <a:ext cx="5647765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1294-A334-2BA4-69D4-BA038E05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227" y="1680883"/>
            <a:ext cx="5647765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E02D4-D456-2800-9402-6D9BDE14D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227" y="2504515"/>
            <a:ext cx="5647765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04FF-0420-FCA8-8F53-6ACDAE08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C7E7A9-549E-1D88-2D00-A6B16F0B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329548"/>
            <a:ext cx="8807824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D8EE-F62A-0838-266A-2CB65CDC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0B6-6E92-40B9-5582-2182020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F637-BE42-22F2-150E-F467E227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99B0-9068-1DE1-6B9D-00C55F86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17" y="1815353"/>
            <a:ext cx="8606118" cy="4045324"/>
          </a:xfrm>
          <a:prstGeom prst="rect">
            <a:avLst/>
          </a:prstGeo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00248-6738-60DD-61AF-C3664BC9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A5EDA3-6691-8687-6177-4AC60753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329548"/>
            <a:ext cx="8807824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46ADD7-1F6D-08A6-38FC-631E4CBA7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765" y="1815354"/>
            <a:ext cx="2744041" cy="40453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0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293-ED71-B8D5-AED4-43C94C0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65" y="1075766"/>
            <a:ext cx="7597588" cy="2958353"/>
          </a:xfrm>
          <a:prstGeom prst="rect">
            <a:avLst/>
          </a:prstGeom>
        </p:spPr>
        <p:txBody>
          <a:bodyPr anchor="b"/>
          <a:lstStyle>
            <a:lvl1pPr algn="l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1ED4-1223-C2CD-2377-DA74A3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65" y="4168588"/>
            <a:ext cx="7597588" cy="1613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A653-C8B4-E331-90D9-411381C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329548"/>
            <a:ext cx="7799294" cy="927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337310"/>
            <a:ext cx="7799294" cy="4803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329548"/>
            <a:ext cx="7799294" cy="927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337310"/>
            <a:ext cx="7799294" cy="4803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293-ED71-B8D5-AED4-43C94C0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65" y="1075766"/>
            <a:ext cx="7597588" cy="2958353"/>
          </a:xfrm>
        </p:spPr>
        <p:txBody>
          <a:bodyPr anchor="b"/>
          <a:lstStyle>
            <a:lvl1pPr algn="l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1ED4-1223-C2CD-2377-DA74A3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65" y="4168588"/>
            <a:ext cx="7597588" cy="1613647"/>
          </a:xfrm>
        </p:spPr>
        <p:txBody>
          <a:bodyPr/>
          <a:lstStyle>
            <a:lvl1pPr marL="0" indent="0" algn="l">
              <a:buNone/>
              <a:defRPr sz="2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A653-C8B4-E331-90D9-411381C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329548"/>
            <a:ext cx="7799294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789114"/>
            <a:ext cx="7799294" cy="43520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DB6F-FBE7-7A0F-0736-5EB9D6BF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748118"/>
            <a:ext cx="10515320" cy="2784662"/>
          </a:xfrm>
          <a:prstGeom prst="rect">
            <a:avLst/>
          </a:prstGeom>
        </p:spPr>
        <p:txBody>
          <a:bodyPr anchor="b"/>
          <a:lstStyle>
            <a:lvl1pPr>
              <a:defRPr sz="5294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38B0-9C07-2A3B-78F8-93237CDD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4559393"/>
            <a:ext cx="1051532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8">
                <a:solidFill>
                  <a:schemeClr val="bg1">
                    <a:lumMod val="85000"/>
                  </a:schemeClr>
                </a:solidFill>
              </a:defRPr>
            </a:lvl1pPr>
            <a:lvl2pPr marL="40343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FD3AF-9068-F07E-CC11-AFA46D5C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73741"/>
            <a:ext cx="2744041" cy="365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6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293-ED71-B8D5-AED4-43C94C0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7" y="1075766"/>
            <a:ext cx="10271108" cy="2958353"/>
          </a:xfrm>
        </p:spPr>
        <p:txBody>
          <a:bodyPr anchor="b"/>
          <a:lstStyle>
            <a:lvl1pPr algn="l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1ED4-1223-C2CD-2377-DA74A3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7" y="4168588"/>
            <a:ext cx="10271108" cy="1613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A653-C8B4-E331-90D9-411381C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434" y="329548"/>
            <a:ext cx="7812154" cy="1325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434" y="1789114"/>
            <a:ext cx="10568801" cy="4352084"/>
          </a:xfrm>
          <a:prstGeom prst="rect">
            <a:avLst/>
          </a:prstGeom>
        </p:spPr>
        <p:txBody>
          <a:bodyPr/>
          <a:lstStyle>
            <a:lvl1pPr marL="242060"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B089-5857-6948-AD82-61A6D667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AB04-1488-2EBF-53B2-B5B3B8BE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74" y="1789114"/>
            <a:ext cx="7693114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4E7-90C6-6F7F-3D3B-92B2A78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1FBA32-06A7-FB56-1CAD-133BFEB9A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6059" y="1788739"/>
            <a:ext cx="2622176" cy="43520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11DE-BE5E-D37B-A147-B57741C0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876E-598B-D4E9-1EE4-E26C7210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8154" y="1829548"/>
            <a:ext cx="4969533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0DB5-4D6E-4C2A-9FC2-DD20F78A3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8702" y="1829548"/>
            <a:ext cx="4969533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8430E-F8D3-F71A-4D25-B1576509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F8C4202-7D2D-BC88-C00E-8FB53D1637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4">
            <a:extLst>
              <a:ext uri="{FF2B5EF4-FFF2-40B4-BE49-F238E27FC236}">
                <a16:creationId xmlns:a16="http://schemas.microsoft.com/office/drawing/2014/main" id="{DD8E08A1-A0FC-016D-6805-F899224527EA}"/>
              </a:ext>
            </a:extLst>
          </p:cNvPr>
          <p:cNvSpPr/>
          <p:nvPr userDrawn="1"/>
        </p:nvSpPr>
        <p:spPr>
          <a:xfrm rot="16200000">
            <a:off x="2665295" y="-2815983"/>
            <a:ext cx="6861410" cy="1286324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  <a:gd name="connsiteX0" fmla="*/ 1003550 w 5448443"/>
              <a:gd name="connsiteY0" fmla="*/ 3632 h 7041146"/>
              <a:gd name="connsiteX1" fmla="*/ 3188322 w 5448443"/>
              <a:gd name="connsiteY1" fmla="*/ 0 h 7041146"/>
              <a:gd name="connsiteX2" fmla="*/ 5448443 w 5448443"/>
              <a:gd name="connsiteY2" fmla="*/ 3510951 h 7041146"/>
              <a:gd name="connsiteX3" fmla="*/ 3188322 w 5448443"/>
              <a:gd name="connsiteY3" fmla="*/ 7021902 h 7041146"/>
              <a:gd name="connsiteX4" fmla="*/ 10 w 5448443"/>
              <a:gd name="connsiteY4" fmla="*/ 7041146 h 7041146"/>
              <a:gd name="connsiteX5" fmla="*/ 1003550 w 5448443"/>
              <a:gd name="connsiteY5" fmla="*/ 3632 h 7041146"/>
              <a:gd name="connsiteX0" fmla="*/ -1 w 4444892"/>
              <a:gd name="connsiteY0" fmla="*/ 3632 h 7021902"/>
              <a:gd name="connsiteX1" fmla="*/ 2184771 w 4444892"/>
              <a:gd name="connsiteY1" fmla="*/ 0 h 7021902"/>
              <a:gd name="connsiteX2" fmla="*/ 4444892 w 4444892"/>
              <a:gd name="connsiteY2" fmla="*/ 3510951 h 7021902"/>
              <a:gd name="connsiteX3" fmla="*/ 2184771 w 4444892"/>
              <a:gd name="connsiteY3" fmla="*/ 7021902 h 7021902"/>
              <a:gd name="connsiteX4" fmla="*/ 257631 w 4444892"/>
              <a:gd name="connsiteY4" fmla="*/ 7006618 h 7021902"/>
              <a:gd name="connsiteX5" fmla="*/ -1 w 4444892"/>
              <a:gd name="connsiteY5" fmla="*/ 3632 h 7021902"/>
              <a:gd name="connsiteX0" fmla="*/ -1 w 4261821"/>
              <a:gd name="connsiteY0" fmla="*/ 3632 h 7021902"/>
              <a:gd name="connsiteX1" fmla="*/ 2001700 w 4261821"/>
              <a:gd name="connsiteY1" fmla="*/ 0 h 7021902"/>
              <a:gd name="connsiteX2" fmla="*/ 4261821 w 4261821"/>
              <a:gd name="connsiteY2" fmla="*/ 3510951 h 7021902"/>
              <a:gd name="connsiteX3" fmla="*/ 2001700 w 4261821"/>
              <a:gd name="connsiteY3" fmla="*/ 7021902 h 7021902"/>
              <a:gd name="connsiteX4" fmla="*/ 74560 w 4261821"/>
              <a:gd name="connsiteY4" fmla="*/ 7006618 h 7021902"/>
              <a:gd name="connsiteX5" fmla="*/ -1 w 4261821"/>
              <a:gd name="connsiteY5" fmla="*/ 3632 h 702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821" h="7021902">
                <a:moveTo>
                  <a:pt x="-1" y="3632"/>
                </a:moveTo>
                <a:lnTo>
                  <a:pt x="2001700" y="0"/>
                </a:lnTo>
                <a:cubicBezTo>
                  <a:pt x="3249930" y="0"/>
                  <a:pt x="4261821" y="1571906"/>
                  <a:pt x="4261821" y="3510951"/>
                </a:cubicBezTo>
                <a:cubicBezTo>
                  <a:pt x="4261821" y="5449996"/>
                  <a:pt x="3249930" y="7021902"/>
                  <a:pt x="2001700" y="7021902"/>
                </a:cubicBezTo>
                <a:lnTo>
                  <a:pt x="74560" y="7006618"/>
                </a:lnTo>
                <a:cubicBezTo>
                  <a:pt x="70953" y="4666135"/>
                  <a:pt x="3606" y="2344115"/>
                  <a:pt x="-1" y="363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solidFill>
              <a:srgbClr val="24933C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0B1B837B-ACAB-8C96-703B-47440463AB92}"/>
              </a:ext>
            </a:extLst>
          </p:cNvPr>
          <p:cNvSpPr/>
          <p:nvPr userDrawn="1"/>
        </p:nvSpPr>
        <p:spPr>
          <a:xfrm rot="16200000">
            <a:off x="2781547" y="-2589431"/>
            <a:ext cx="6628905" cy="12791325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  <a:gd name="connsiteX0" fmla="*/ 781790 w 4373386"/>
              <a:gd name="connsiteY0" fmla="*/ 0 h 7050797"/>
              <a:gd name="connsiteX1" fmla="*/ 2113265 w 4373386"/>
              <a:gd name="connsiteY1" fmla="*/ 9651 h 7050797"/>
              <a:gd name="connsiteX2" fmla="*/ 4373386 w 4373386"/>
              <a:gd name="connsiteY2" fmla="*/ 3520602 h 7050797"/>
              <a:gd name="connsiteX3" fmla="*/ 2113265 w 4373386"/>
              <a:gd name="connsiteY3" fmla="*/ 7031553 h 7050797"/>
              <a:gd name="connsiteX4" fmla="*/ 13 w 4373386"/>
              <a:gd name="connsiteY4" fmla="*/ 7050797 h 7050797"/>
              <a:gd name="connsiteX5" fmla="*/ 781790 w 4373386"/>
              <a:gd name="connsiteY5" fmla="*/ 0 h 7050797"/>
              <a:gd name="connsiteX0" fmla="*/ 36748 w 3628344"/>
              <a:gd name="connsiteY0" fmla="*/ 0 h 7068063"/>
              <a:gd name="connsiteX1" fmla="*/ 1368223 w 3628344"/>
              <a:gd name="connsiteY1" fmla="*/ 9651 h 7068063"/>
              <a:gd name="connsiteX2" fmla="*/ 3628344 w 3628344"/>
              <a:gd name="connsiteY2" fmla="*/ 3520602 h 7068063"/>
              <a:gd name="connsiteX3" fmla="*/ 1368223 w 3628344"/>
              <a:gd name="connsiteY3" fmla="*/ 7031553 h 7068063"/>
              <a:gd name="connsiteX4" fmla="*/ 212 w 3628344"/>
              <a:gd name="connsiteY4" fmla="*/ 7068063 h 7068063"/>
              <a:gd name="connsiteX5" fmla="*/ 36748 w 3628344"/>
              <a:gd name="connsiteY5" fmla="*/ 0 h 7068063"/>
              <a:gd name="connsiteX0" fmla="*/ 0 w 3591596"/>
              <a:gd name="connsiteY0" fmla="*/ 0 h 7039290"/>
              <a:gd name="connsiteX1" fmla="*/ 1331475 w 3591596"/>
              <a:gd name="connsiteY1" fmla="*/ 9651 h 7039290"/>
              <a:gd name="connsiteX2" fmla="*/ 3591596 w 3591596"/>
              <a:gd name="connsiteY2" fmla="*/ 3520602 h 7039290"/>
              <a:gd name="connsiteX3" fmla="*/ 1331475 w 3591596"/>
              <a:gd name="connsiteY3" fmla="*/ 7031553 h 7039290"/>
              <a:gd name="connsiteX4" fmla="*/ 69928 w 3591596"/>
              <a:gd name="connsiteY4" fmla="*/ 7039290 h 7039290"/>
              <a:gd name="connsiteX5" fmla="*/ 0 w 3591596"/>
              <a:gd name="connsiteY5" fmla="*/ 0 h 70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596" h="7039290">
                <a:moveTo>
                  <a:pt x="0" y="0"/>
                </a:moveTo>
                <a:lnTo>
                  <a:pt x="1331475" y="9651"/>
                </a:lnTo>
                <a:cubicBezTo>
                  <a:pt x="2579705" y="9651"/>
                  <a:pt x="3591596" y="1581557"/>
                  <a:pt x="3591596" y="3520602"/>
                </a:cubicBezTo>
                <a:cubicBezTo>
                  <a:pt x="3591596" y="5459647"/>
                  <a:pt x="2579705" y="7031553"/>
                  <a:pt x="1331475" y="7031553"/>
                </a:cubicBezTo>
                <a:lnTo>
                  <a:pt x="69928" y="7039290"/>
                </a:lnTo>
                <a:cubicBezTo>
                  <a:pt x="66321" y="4698807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5875">
            <a:solidFill>
              <a:srgbClr val="24933C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4">
            <a:extLst>
              <a:ext uri="{FF2B5EF4-FFF2-40B4-BE49-F238E27FC236}">
                <a16:creationId xmlns:a16="http://schemas.microsoft.com/office/drawing/2014/main" id="{A0A04DFD-9B40-ADAD-CF36-06E5573040EB}"/>
              </a:ext>
            </a:extLst>
          </p:cNvPr>
          <p:cNvSpPr/>
          <p:nvPr userDrawn="1"/>
        </p:nvSpPr>
        <p:spPr>
          <a:xfrm rot="16200000">
            <a:off x="3005517" y="-2388134"/>
            <a:ext cx="6180964" cy="12709135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  <a:gd name="connsiteX0" fmla="*/ 242171 w 3344510"/>
              <a:gd name="connsiteY0" fmla="*/ 0 h 7079888"/>
              <a:gd name="connsiteX1" fmla="*/ 1084389 w 3344510"/>
              <a:gd name="connsiteY1" fmla="*/ 20433 h 7079888"/>
              <a:gd name="connsiteX2" fmla="*/ 3344510 w 3344510"/>
              <a:gd name="connsiteY2" fmla="*/ 3531384 h 7079888"/>
              <a:gd name="connsiteX3" fmla="*/ 1084389 w 3344510"/>
              <a:gd name="connsiteY3" fmla="*/ 7042335 h 7079888"/>
              <a:gd name="connsiteX4" fmla="*/ 40 w 3344510"/>
              <a:gd name="connsiteY4" fmla="*/ 7079888 h 7079888"/>
              <a:gd name="connsiteX5" fmla="*/ 242171 w 3344510"/>
              <a:gd name="connsiteY5" fmla="*/ 0 h 7079888"/>
              <a:gd name="connsiteX0" fmla="*/ 0 w 3102339"/>
              <a:gd name="connsiteY0" fmla="*/ 0 h 7051114"/>
              <a:gd name="connsiteX1" fmla="*/ 842218 w 3102339"/>
              <a:gd name="connsiteY1" fmla="*/ 20433 h 7051114"/>
              <a:gd name="connsiteX2" fmla="*/ 3102339 w 3102339"/>
              <a:gd name="connsiteY2" fmla="*/ 3531384 h 7051114"/>
              <a:gd name="connsiteX3" fmla="*/ 842218 w 3102339"/>
              <a:gd name="connsiteY3" fmla="*/ 7042335 h 7051114"/>
              <a:gd name="connsiteX4" fmla="*/ 86618 w 3102339"/>
              <a:gd name="connsiteY4" fmla="*/ 7051114 h 7051114"/>
              <a:gd name="connsiteX5" fmla="*/ 0 w 3102339"/>
              <a:gd name="connsiteY5" fmla="*/ 0 h 70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39" h="7051114">
                <a:moveTo>
                  <a:pt x="0" y="0"/>
                </a:moveTo>
                <a:lnTo>
                  <a:pt x="842218" y="20433"/>
                </a:lnTo>
                <a:cubicBezTo>
                  <a:pt x="2090448" y="20433"/>
                  <a:pt x="3102339" y="1592339"/>
                  <a:pt x="3102339" y="3531384"/>
                </a:cubicBezTo>
                <a:cubicBezTo>
                  <a:pt x="3102339" y="5470429"/>
                  <a:pt x="2090448" y="7042335"/>
                  <a:pt x="842218" y="7042335"/>
                </a:cubicBezTo>
                <a:lnTo>
                  <a:pt x="86618" y="7051114"/>
                </a:lnTo>
                <a:cubicBezTo>
                  <a:pt x="83011" y="4710631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5875">
            <a:solidFill>
              <a:srgbClr val="24933C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4">
            <a:extLst>
              <a:ext uri="{FF2B5EF4-FFF2-40B4-BE49-F238E27FC236}">
                <a16:creationId xmlns:a16="http://schemas.microsoft.com/office/drawing/2014/main" id="{D4DB81F0-3E0C-134C-77F7-12CB0187B89D}"/>
              </a:ext>
            </a:extLst>
          </p:cNvPr>
          <p:cNvSpPr/>
          <p:nvPr userDrawn="1"/>
        </p:nvSpPr>
        <p:spPr>
          <a:xfrm rot="16200000">
            <a:off x="3181318" y="-2043604"/>
            <a:ext cx="5829363" cy="1239063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  <a:gd name="connsiteX0" fmla="*/ 68768 w 2946644"/>
              <a:gd name="connsiteY0" fmla="*/ 0 h 7037392"/>
              <a:gd name="connsiteX1" fmla="*/ 686523 w 2946644"/>
              <a:gd name="connsiteY1" fmla="*/ 1827 h 7037392"/>
              <a:gd name="connsiteX2" fmla="*/ 2946644 w 2946644"/>
              <a:gd name="connsiteY2" fmla="*/ 3512778 h 7037392"/>
              <a:gd name="connsiteX3" fmla="*/ 686523 w 2946644"/>
              <a:gd name="connsiteY3" fmla="*/ 7023729 h 7037392"/>
              <a:gd name="connsiteX4" fmla="*/ 126 w 2946644"/>
              <a:gd name="connsiteY4" fmla="*/ 7037392 h 7037392"/>
              <a:gd name="connsiteX5" fmla="*/ 68768 w 2946644"/>
              <a:gd name="connsiteY5" fmla="*/ 0 h 7037392"/>
              <a:gd name="connsiteX0" fmla="*/ 0 w 2877876"/>
              <a:gd name="connsiteY0" fmla="*/ 0 h 7025882"/>
              <a:gd name="connsiteX1" fmla="*/ 617755 w 2877876"/>
              <a:gd name="connsiteY1" fmla="*/ 1827 h 7025882"/>
              <a:gd name="connsiteX2" fmla="*/ 2877876 w 2877876"/>
              <a:gd name="connsiteY2" fmla="*/ 3512778 h 7025882"/>
              <a:gd name="connsiteX3" fmla="*/ 617755 w 2877876"/>
              <a:gd name="connsiteY3" fmla="*/ 7023729 h 7025882"/>
              <a:gd name="connsiteX4" fmla="*/ 44533 w 2877876"/>
              <a:gd name="connsiteY4" fmla="*/ 7025882 h 7025882"/>
              <a:gd name="connsiteX5" fmla="*/ 0 w 2877876"/>
              <a:gd name="connsiteY5" fmla="*/ 0 h 7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7876" h="7025882">
                <a:moveTo>
                  <a:pt x="0" y="0"/>
                </a:moveTo>
                <a:lnTo>
                  <a:pt x="617755" y="1827"/>
                </a:lnTo>
                <a:cubicBezTo>
                  <a:pt x="1865985" y="1827"/>
                  <a:pt x="2877876" y="1573733"/>
                  <a:pt x="2877876" y="3512778"/>
                </a:cubicBezTo>
                <a:cubicBezTo>
                  <a:pt x="2877876" y="5451823"/>
                  <a:pt x="1865985" y="7023729"/>
                  <a:pt x="617755" y="7023729"/>
                </a:cubicBezTo>
                <a:lnTo>
                  <a:pt x="44533" y="7025882"/>
                </a:lnTo>
                <a:cubicBezTo>
                  <a:pt x="40926" y="4685399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solidFill>
              <a:srgbClr val="24933C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4">
            <a:extLst>
              <a:ext uri="{FF2B5EF4-FFF2-40B4-BE49-F238E27FC236}">
                <a16:creationId xmlns:a16="http://schemas.microsoft.com/office/drawing/2014/main" id="{B76B563B-EA2D-42AF-BBA4-0F38A35C3677}"/>
              </a:ext>
            </a:extLst>
          </p:cNvPr>
          <p:cNvSpPr/>
          <p:nvPr userDrawn="1"/>
        </p:nvSpPr>
        <p:spPr>
          <a:xfrm rot="16200000">
            <a:off x="3411294" y="-1852503"/>
            <a:ext cx="5408796" cy="12351252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2493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26AB7-E777-FCA7-059B-CD0A58354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75" y="2297213"/>
            <a:ext cx="2929648" cy="6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8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47776E-D662-629F-76C2-00861927D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91996" cy="68579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ABE82-5B5F-40B0-267E-01A3C910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329548"/>
            <a:ext cx="8807824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C93-1089-ED2F-BC3D-B05CD92EE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647" y="6454588"/>
            <a:ext cx="739588" cy="26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chemeClr val="tx1"/>
                </a:solidFill>
                <a:latin typeface="+mj-lt"/>
              </a:defRPr>
            </a:lvl1pPr>
          </a:lstStyle>
          <a:p>
            <a:fld id="{5CF021EC-6943-472B-AC8B-995B982150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AB961-CAF8-C129-5BFB-7386381EB6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10" y="6014170"/>
            <a:ext cx="2252918" cy="522999"/>
          </a:xfrm>
          <a:prstGeom prst="rect">
            <a:avLst/>
          </a:prstGeom>
        </p:spPr>
      </p:pic>
      <p:sp>
        <p:nvSpPr>
          <p:cNvPr id="7" name="Flowchart: Delay 4">
            <a:extLst>
              <a:ext uri="{FF2B5EF4-FFF2-40B4-BE49-F238E27FC236}">
                <a16:creationId xmlns:a16="http://schemas.microsoft.com/office/drawing/2014/main" id="{CF7B212A-06EA-ED0F-4B4C-D814889C4141}"/>
              </a:ext>
            </a:extLst>
          </p:cNvPr>
          <p:cNvSpPr/>
          <p:nvPr userDrawn="1"/>
        </p:nvSpPr>
        <p:spPr>
          <a:xfrm rot="10800000">
            <a:off x="10620516" y="-81944"/>
            <a:ext cx="2541142" cy="704414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334" h="7054779">
                <a:moveTo>
                  <a:pt x="0" y="0"/>
                </a:moveTo>
                <a:lnTo>
                  <a:pt x="3283213" y="13633"/>
                </a:lnTo>
                <a:cubicBezTo>
                  <a:pt x="4531443" y="13633"/>
                  <a:pt x="5543334" y="1585539"/>
                  <a:pt x="5543334" y="3524584"/>
                </a:cubicBezTo>
                <a:cubicBezTo>
                  <a:pt x="5543334" y="5463629"/>
                  <a:pt x="4531443" y="7035535"/>
                  <a:pt x="3283213" y="7035535"/>
                </a:cubicBezTo>
                <a:lnTo>
                  <a:pt x="94901" y="7054779"/>
                </a:lnTo>
                <a:cubicBezTo>
                  <a:pt x="91294" y="4714296"/>
                  <a:pt x="3607" y="234048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4">
            <a:extLst>
              <a:ext uri="{FF2B5EF4-FFF2-40B4-BE49-F238E27FC236}">
                <a16:creationId xmlns:a16="http://schemas.microsoft.com/office/drawing/2014/main" id="{CDB968AD-7068-D04E-5E69-5B8BCDA8E75B}"/>
              </a:ext>
            </a:extLst>
          </p:cNvPr>
          <p:cNvSpPr/>
          <p:nvPr userDrawn="1"/>
        </p:nvSpPr>
        <p:spPr>
          <a:xfrm rot="10800000">
            <a:off x="10911295" y="-103013"/>
            <a:ext cx="2322805" cy="703052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042" h="7041146">
                <a:moveTo>
                  <a:pt x="0" y="19125"/>
                </a:moveTo>
                <a:lnTo>
                  <a:pt x="2200921" y="0"/>
                </a:lnTo>
                <a:cubicBezTo>
                  <a:pt x="3449151" y="0"/>
                  <a:pt x="4461042" y="1571906"/>
                  <a:pt x="4461042" y="3510951"/>
                </a:cubicBezTo>
                <a:cubicBezTo>
                  <a:pt x="4461042" y="5449996"/>
                  <a:pt x="3449151" y="7021902"/>
                  <a:pt x="2200921" y="7021902"/>
                </a:cubicBezTo>
                <a:lnTo>
                  <a:pt x="87669" y="7041146"/>
                </a:lnTo>
                <a:cubicBezTo>
                  <a:pt x="84062" y="4700663"/>
                  <a:pt x="3607" y="2359608"/>
                  <a:pt x="0" y="19125"/>
                </a:cubicBezTo>
                <a:close/>
              </a:path>
            </a:pathLst>
          </a:custGeom>
          <a:noFill/>
          <a:ln w="190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4">
            <a:extLst>
              <a:ext uri="{FF2B5EF4-FFF2-40B4-BE49-F238E27FC236}">
                <a16:creationId xmlns:a16="http://schemas.microsoft.com/office/drawing/2014/main" id="{3D7F1383-C666-543B-65AF-FB817F061258}"/>
              </a:ext>
            </a:extLst>
          </p:cNvPr>
          <p:cNvSpPr/>
          <p:nvPr userDrawn="1"/>
        </p:nvSpPr>
        <p:spPr>
          <a:xfrm rot="10800000">
            <a:off x="11152466" y="-111352"/>
            <a:ext cx="2113603" cy="708070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650" h="7091398">
                <a:moveTo>
                  <a:pt x="0" y="0"/>
                </a:moveTo>
                <a:lnTo>
                  <a:pt x="1154529" y="31943"/>
                </a:lnTo>
                <a:cubicBezTo>
                  <a:pt x="2402759" y="31943"/>
                  <a:pt x="3414650" y="1603849"/>
                  <a:pt x="3414650" y="3542894"/>
                </a:cubicBezTo>
                <a:cubicBezTo>
                  <a:pt x="3414650" y="5481939"/>
                  <a:pt x="2402759" y="7053845"/>
                  <a:pt x="1154529" y="7053845"/>
                </a:cubicBezTo>
                <a:lnTo>
                  <a:pt x="70180" y="7091398"/>
                </a:lnTo>
                <a:cubicBezTo>
                  <a:pt x="66573" y="4750915"/>
                  <a:pt x="3607" y="234048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B99A4F62-0147-999B-DFE3-6B8BCF956F51}"/>
              </a:ext>
            </a:extLst>
          </p:cNvPr>
          <p:cNvSpPr/>
          <p:nvPr userDrawn="1"/>
        </p:nvSpPr>
        <p:spPr>
          <a:xfrm rot="10800000">
            <a:off x="11434340" y="-72351"/>
            <a:ext cx="1902624" cy="7024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387" h="7035565">
                <a:moveTo>
                  <a:pt x="0" y="9683"/>
                </a:moveTo>
                <a:lnTo>
                  <a:pt x="763266" y="0"/>
                </a:lnTo>
                <a:cubicBezTo>
                  <a:pt x="2011496" y="0"/>
                  <a:pt x="3023387" y="1571906"/>
                  <a:pt x="3023387" y="3510951"/>
                </a:cubicBezTo>
                <a:cubicBezTo>
                  <a:pt x="3023387" y="5449996"/>
                  <a:pt x="2011496" y="7021902"/>
                  <a:pt x="763266" y="7021902"/>
                </a:cubicBezTo>
                <a:lnTo>
                  <a:pt x="76869" y="7035565"/>
                </a:lnTo>
                <a:cubicBezTo>
                  <a:pt x="73262" y="4695082"/>
                  <a:pt x="3607" y="2350166"/>
                  <a:pt x="0" y="9683"/>
                </a:cubicBezTo>
                <a:close/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4">
            <a:extLst>
              <a:ext uri="{FF2B5EF4-FFF2-40B4-BE49-F238E27FC236}">
                <a16:creationId xmlns:a16="http://schemas.microsoft.com/office/drawing/2014/main" id="{C02DB4AA-A53F-D249-B43E-8E2615590E34}"/>
              </a:ext>
            </a:extLst>
          </p:cNvPr>
          <p:cNvSpPr/>
          <p:nvPr userDrawn="1"/>
        </p:nvSpPr>
        <p:spPr>
          <a:xfrm rot="10800000">
            <a:off x="11724896" y="-103014"/>
            <a:ext cx="1680393" cy="7029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A6C26-0F07-14C7-8130-B2C0682AD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765" y="1789114"/>
            <a:ext cx="10838701" cy="435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40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spcAft>
          <a:spcPts val="706"/>
        </a:spcAft>
        <a:buClr>
          <a:srgbClr val="24933C"/>
        </a:buClr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›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◦"/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1412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Tx/>
        <a:buFont typeface="Arial" panose="020B0604020202020204" pitchFamily="34" charset="0"/>
        <a:buChar char="–"/>
        <a:defRPr sz="1412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0E8626-C2AB-C015-2A7A-BC6818E477D1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A26AB7-E777-FCA7-059B-CD0A583543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87" y="807828"/>
            <a:ext cx="4050481" cy="940290"/>
          </a:xfrm>
          <a:prstGeom prst="rect">
            <a:avLst/>
          </a:prstGeom>
        </p:spPr>
      </p:pic>
      <p:sp>
        <p:nvSpPr>
          <p:cNvPr id="3" name="Flowchart: Delay 4">
            <a:extLst>
              <a:ext uri="{FF2B5EF4-FFF2-40B4-BE49-F238E27FC236}">
                <a16:creationId xmlns:a16="http://schemas.microsoft.com/office/drawing/2014/main" id="{FD4F675C-4B3A-C135-3E0E-12064AECDFB5}"/>
              </a:ext>
            </a:extLst>
          </p:cNvPr>
          <p:cNvSpPr/>
          <p:nvPr userDrawn="1"/>
        </p:nvSpPr>
        <p:spPr>
          <a:xfrm rot="10800000">
            <a:off x="10620516" y="-81944"/>
            <a:ext cx="2541142" cy="704414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334" h="7054779">
                <a:moveTo>
                  <a:pt x="0" y="0"/>
                </a:moveTo>
                <a:lnTo>
                  <a:pt x="3283213" y="13633"/>
                </a:lnTo>
                <a:cubicBezTo>
                  <a:pt x="4531443" y="13633"/>
                  <a:pt x="5543334" y="1585539"/>
                  <a:pt x="5543334" y="3524584"/>
                </a:cubicBezTo>
                <a:cubicBezTo>
                  <a:pt x="5543334" y="5463629"/>
                  <a:pt x="4531443" y="7035535"/>
                  <a:pt x="3283213" y="7035535"/>
                </a:cubicBezTo>
                <a:lnTo>
                  <a:pt x="94901" y="7054779"/>
                </a:lnTo>
                <a:cubicBezTo>
                  <a:pt x="91294" y="4714296"/>
                  <a:pt x="3607" y="234048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4">
            <a:extLst>
              <a:ext uri="{FF2B5EF4-FFF2-40B4-BE49-F238E27FC236}">
                <a16:creationId xmlns:a16="http://schemas.microsoft.com/office/drawing/2014/main" id="{1E2C3CAF-77C7-2AD2-F77D-33B5FB298A2B}"/>
              </a:ext>
            </a:extLst>
          </p:cNvPr>
          <p:cNvSpPr/>
          <p:nvPr userDrawn="1"/>
        </p:nvSpPr>
        <p:spPr>
          <a:xfrm rot="10800000">
            <a:off x="10911295" y="-103013"/>
            <a:ext cx="2322805" cy="703052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042" h="7041146">
                <a:moveTo>
                  <a:pt x="0" y="19125"/>
                </a:moveTo>
                <a:lnTo>
                  <a:pt x="2200921" y="0"/>
                </a:lnTo>
                <a:cubicBezTo>
                  <a:pt x="3449151" y="0"/>
                  <a:pt x="4461042" y="1571906"/>
                  <a:pt x="4461042" y="3510951"/>
                </a:cubicBezTo>
                <a:cubicBezTo>
                  <a:pt x="4461042" y="5449996"/>
                  <a:pt x="3449151" y="7021902"/>
                  <a:pt x="2200921" y="7021902"/>
                </a:cubicBezTo>
                <a:lnTo>
                  <a:pt x="87669" y="7041146"/>
                </a:lnTo>
                <a:cubicBezTo>
                  <a:pt x="84062" y="4700663"/>
                  <a:pt x="3607" y="2359608"/>
                  <a:pt x="0" y="19125"/>
                </a:cubicBezTo>
                <a:close/>
              </a:path>
            </a:pathLst>
          </a:custGeom>
          <a:noFill/>
          <a:ln w="190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D8CFC589-65DF-A046-25D5-ED601A635019}"/>
              </a:ext>
            </a:extLst>
          </p:cNvPr>
          <p:cNvSpPr/>
          <p:nvPr userDrawn="1"/>
        </p:nvSpPr>
        <p:spPr>
          <a:xfrm rot="10800000">
            <a:off x="11152466" y="-111352"/>
            <a:ext cx="2113603" cy="708070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650" h="7091398">
                <a:moveTo>
                  <a:pt x="0" y="0"/>
                </a:moveTo>
                <a:lnTo>
                  <a:pt x="1154529" y="31943"/>
                </a:lnTo>
                <a:cubicBezTo>
                  <a:pt x="2402759" y="31943"/>
                  <a:pt x="3414650" y="1603849"/>
                  <a:pt x="3414650" y="3542894"/>
                </a:cubicBezTo>
                <a:cubicBezTo>
                  <a:pt x="3414650" y="5481939"/>
                  <a:pt x="2402759" y="7053845"/>
                  <a:pt x="1154529" y="7053845"/>
                </a:cubicBezTo>
                <a:lnTo>
                  <a:pt x="70180" y="7091398"/>
                </a:lnTo>
                <a:cubicBezTo>
                  <a:pt x="66573" y="4750915"/>
                  <a:pt x="3607" y="234048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4">
            <a:extLst>
              <a:ext uri="{FF2B5EF4-FFF2-40B4-BE49-F238E27FC236}">
                <a16:creationId xmlns:a16="http://schemas.microsoft.com/office/drawing/2014/main" id="{9DB5E22D-93F1-093C-4653-CEBBB221C1EA}"/>
              </a:ext>
            </a:extLst>
          </p:cNvPr>
          <p:cNvSpPr/>
          <p:nvPr userDrawn="1"/>
        </p:nvSpPr>
        <p:spPr>
          <a:xfrm rot="10800000">
            <a:off x="11434340" y="-72351"/>
            <a:ext cx="1902624" cy="7024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387" h="7035565">
                <a:moveTo>
                  <a:pt x="0" y="9683"/>
                </a:moveTo>
                <a:lnTo>
                  <a:pt x="763266" y="0"/>
                </a:lnTo>
                <a:cubicBezTo>
                  <a:pt x="2011496" y="0"/>
                  <a:pt x="3023387" y="1571906"/>
                  <a:pt x="3023387" y="3510951"/>
                </a:cubicBezTo>
                <a:cubicBezTo>
                  <a:pt x="3023387" y="5449996"/>
                  <a:pt x="2011496" y="7021902"/>
                  <a:pt x="763266" y="7021902"/>
                </a:cubicBezTo>
                <a:lnTo>
                  <a:pt x="76869" y="7035565"/>
                </a:lnTo>
                <a:cubicBezTo>
                  <a:pt x="73262" y="4695082"/>
                  <a:pt x="3607" y="2350166"/>
                  <a:pt x="0" y="9683"/>
                </a:cubicBezTo>
                <a:close/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4">
            <a:extLst>
              <a:ext uri="{FF2B5EF4-FFF2-40B4-BE49-F238E27FC236}">
                <a16:creationId xmlns:a16="http://schemas.microsoft.com/office/drawing/2014/main" id="{1A866E62-54F6-42C1-01D9-DEF2B2B41E7E}"/>
              </a:ext>
            </a:extLst>
          </p:cNvPr>
          <p:cNvSpPr/>
          <p:nvPr userDrawn="1"/>
        </p:nvSpPr>
        <p:spPr>
          <a:xfrm rot="10800000">
            <a:off x="11724896" y="-103014"/>
            <a:ext cx="1680393" cy="7029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7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4">
            <a:extLst>
              <a:ext uri="{FF2B5EF4-FFF2-40B4-BE49-F238E27FC236}">
                <a16:creationId xmlns:a16="http://schemas.microsoft.com/office/drawing/2014/main" id="{CBDF2A98-DEF1-AA1D-B215-493990242F9C}"/>
              </a:ext>
            </a:extLst>
          </p:cNvPr>
          <p:cNvSpPr/>
          <p:nvPr userDrawn="1"/>
        </p:nvSpPr>
        <p:spPr>
          <a:xfrm rot="16200000">
            <a:off x="2665295" y="-2815983"/>
            <a:ext cx="6861410" cy="1286324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  <a:gd name="connsiteX0" fmla="*/ 1003550 w 5448443"/>
              <a:gd name="connsiteY0" fmla="*/ 3632 h 7041146"/>
              <a:gd name="connsiteX1" fmla="*/ 3188322 w 5448443"/>
              <a:gd name="connsiteY1" fmla="*/ 0 h 7041146"/>
              <a:gd name="connsiteX2" fmla="*/ 5448443 w 5448443"/>
              <a:gd name="connsiteY2" fmla="*/ 3510951 h 7041146"/>
              <a:gd name="connsiteX3" fmla="*/ 3188322 w 5448443"/>
              <a:gd name="connsiteY3" fmla="*/ 7021902 h 7041146"/>
              <a:gd name="connsiteX4" fmla="*/ 10 w 5448443"/>
              <a:gd name="connsiteY4" fmla="*/ 7041146 h 7041146"/>
              <a:gd name="connsiteX5" fmla="*/ 1003550 w 5448443"/>
              <a:gd name="connsiteY5" fmla="*/ 3632 h 7041146"/>
              <a:gd name="connsiteX0" fmla="*/ -1 w 4444892"/>
              <a:gd name="connsiteY0" fmla="*/ 3632 h 7021902"/>
              <a:gd name="connsiteX1" fmla="*/ 2184771 w 4444892"/>
              <a:gd name="connsiteY1" fmla="*/ 0 h 7021902"/>
              <a:gd name="connsiteX2" fmla="*/ 4444892 w 4444892"/>
              <a:gd name="connsiteY2" fmla="*/ 3510951 h 7021902"/>
              <a:gd name="connsiteX3" fmla="*/ 2184771 w 4444892"/>
              <a:gd name="connsiteY3" fmla="*/ 7021902 h 7021902"/>
              <a:gd name="connsiteX4" fmla="*/ 257631 w 4444892"/>
              <a:gd name="connsiteY4" fmla="*/ 7006618 h 7021902"/>
              <a:gd name="connsiteX5" fmla="*/ -1 w 4444892"/>
              <a:gd name="connsiteY5" fmla="*/ 3632 h 7021902"/>
              <a:gd name="connsiteX0" fmla="*/ -1 w 4261821"/>
              <a:gd name="connsiteY0" fmla="*/ 3632 h 7021902"/>
              <a:gd name="connsiteX1" fmla="*/ 2001700 w 4261821"/>
              <a:gd name="connsiteY1" fmla="*/ 0 h 7021902"/>
              <a:gd name="connsiteX2" fmla="*/ 4261821 w 4261821"/>
              <a:gd name="connsiteY2" fmla="*/ 3510951 h 7021902"/>
              <a:gd name="connsiteX3" fmla="*/ 2001700 w 4261821"/>
              <a:gd name="connsiteY3" fmla="*/ 7021902 h 7021902"/>
              <a:gd name="connsiteX4" fmla="*/ 74560 w 4261821"/>
              <a:gd name="connsiteY4" fmla="*/ 7006618 h 7021902"/>
              <a:gd name="connsiteX5" fmla="*/ -1 w 4261821"/>
              <a:gd name="connsiteY5" fmla="*/ 3632 h 702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821" h="7021902">
                <a:moveTo>
                  <a:pt x="-1" y="3632"/>
                </a:moveTo>
                <a:lnTo>
                  <a:pt x="2001700" y="0"/>
                </a:lnTo>
                <a:cubicBezTo>
                  <a:pt x="3249930" y="0"/>
                  <a:pt x="4261821" y="1571906"/>
                  <a:pt x="4261821" y="3510951"/>
                </a:cubicBezTo>
                <a:cubicBezTo>
                  <a:pt x="4261821" y="5449996"/>
                  <a:pt x="3249930" y="7021902"/>
                  <a:pt x="2001700" y="7021902"/>
                </a:cubicBezTo>
                <a:lnTo>
                  <a:pt x="74560" y="7006618"/>
                </a:lnTo>
                <a:cubicBezTo>
                  <a:pt x="70953" y="4666135"/>
                  <a:pt x="3606" y="2344115"/>
                  <a:pt x="-1" y="3632"/>
                </a:cubicBezTo>
                <a:close/>
              </a:path>
            </a:pathLst>
          </a:custGeom>
          <a:solidFill>
            <a:srgbClr val="24933C">
              <a:alpha val="3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4">
            <a:extLst>
              <a:ext uri="{FF2B5EF4-FFF2-40B4-BE49-F238E27FC236}">
                <a16:creationId xmlns:a16="http://schemas.microsoft.com/office/drawing/2014/main" id="{1D196404-40AC-CD8A-6FE9-CEAE09C17951}"/>
              </a:ext>
            </a:extLst>
          </p:cNvPr>
          <p:cNvSpPr/>
          <p:nvPr userDrawn="1"/>
        </p:nvSpPr>
        <p:spPr>
          <a:xfrm rot="16200000">
            <a:off x="2781547" y="-2589431"/>
            <a:ext cx="6628905" cy="12791325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  <a:gd name="connsiteX0" fmla="*/ 781790 w 4373386"/>
              <a:gd name="connsiteY0" fmla="*/ 0 h 7050797"/>
              <a:gd name="connsiteX1" fmla="*/ 2113265 w 4373386"/>
              <a:gd name="connsiteY1" fmla="*/ 9651 h 7050797"/>
              <a:gd name="connsiteX2" fmla="*/ 4373386 w 4373386"/>
              <a:gd name="connsiteY2" fmla="*/ 3520602 h 7050797"/>
              <a:gd name="connsiteX3" fmla="*/ 2113265 w 4373386"/>
              <a:gd name="connsiteY3" fmla="*/ 7031553 h 7050797"/>
              <a:gd name="connsiteX4" fmla="*/ 13 w 4373386"/>
              <a:gd name="connsiteY4" fmla="*/ 7050797 h 7050797"/>
              <a:gd name="connsiteX5" fmla="*/ 781790 w 4373386"/>
              <a:gd name="connsiteY5" fmla="*/ 0 h 7050797"/>
              <a:gd name="connsiteX0" fmla="*/ 36748 w 3628344"/>
              <a:gd name="connsiteY0" fmla="*/ 0 h 7068063"/>
              <a:gd name="connsiteX1" fmla="*/ 1368223 w 3628344"/>
              <a:gd name="connsiteY1" fmla="*/ 9651 h 7068063"/>
              <a:gd name="connsiteX2" fmla="*/ 3628344 w 3628344"/>
              <a:gd name="connsiteY2" fmla="*/ 3520602 h 7068063"/>
              <a:gd name="connsiteX3" fmla="*/ 1368223 w 3628344"/>
              <a:gd name="connsiteY3" fmla="*/ 7031553 h 7068063"/>
              <a:gd name="connsiteX4" fmla="*/ 212 w 3628344"/>
              <a:gd name="connsiteY4" fmla="*/ 7068063 h 7068063"/>
              <a:gd name="connsiteX5" fmla="*/ 36748 w 3628344"/>
              <a:gd name="connsiteY5" fmla="*/ 0 h 7068063"/>
              <a:gd name="connsiteX0" fmla="*/ 0 w 3591596"/>
              <a:gd name="connsiteY0" fmla="*/ 0 h 7039290"/>
              <a:gd name="connsiteX1" fmla="*/ 1331475 w 3591596"/>
              <a:gd name="connsiteY1" fmla="*/ 9651 h 7039290"/>
              <a:gd name="connsiteX2" fmla="*/ 3591596 w 3591596"/>
              <a:gd name="connsiteY2" fmla="*/ 3520602 h 7039290"/>
              <a:gd name="connsiteX3" fmla="*/ 1331475 w 3591596"/>
              <a:gd name="connsiteY3" fmla="*/ 7031553 h 7039290"/>
              <a:gd name="connsiteX4" fmla="*/ 69928 w 3591596"/>
              <a:gd name="connsiteY4" fmla="*/ 7039290 h 7039290"/>
              <a:gd name="connsiteX5" fmla="*/ 0 w 3591596"/>
              <a:gd name="connsiteY5" fmla="*/ 0 h 70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596" h="7039290">
                <a:moveTo>
                  <a:pt x="0" y="0"/>
                </a:moveTo>
                <a:lnTo>
                  <a:pt x="1331475" y="9651"/>
                </a:lnTo>
                <a:cubicBezTo>
                  <a:pt x="2579705" y="9651"/>
                  <a:pt x="3591596" y="1581557"/>
                  <a:pt x="3591596" y="3520602"/>
                </a:cubicBezTo>
                <a:cubicBezTo>
                  <a:pt x="3591596" y="5459647"/>
                  <a:pt x="2579705" y="7031553"/>
                  <a:pt x="1331475" y="7031553"/>
                </a:cubicBezTo>
                <a:lnTo>
                  <a:pt x="69928" y="7039290"/>
                </a:lnTo>
                <a:cubicBezTo>
                  <a:pt x="66321" y="4698807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4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94068E82-F96B-EA00-82D2-AA835E0E637E}"/>
              </a:ext>
            </a:extLst>
          </p:cNvPr>
          <p:cNvSpPr/>
          <p:nvPr userDrawn="1"/>
        </p:nvSpPr>
        <p:spPr>
          <a:xfrm rot="16200000">
            <a:off x="3005517" y="-2388134"/>
            <a:ext cx="6180964" cy="12709135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  <a:gd name="connsiteX0" fmla="*/ 242171 w 3344510"/>
              <a:gd name="connsiteY0" fmla="*/ 0 h 7079888"/>
              <a:gd name="connsiteX1" fmla="*/ 1084389 w 3344510"/>
              <a:gd name="connsiteY1" fmla="*/ 20433 h 7079888"/>
              <a:gd name="connsiteX2" fmla="*/ 3344510 w 3344510"/>
              <a:gd name="connsiteY2" fmla="*/ 3531384 h 7079888"/>
              <a:gd name="connsiteX3" fmla="*/ 1084389 w 3344510"/>
              <a:gd name="connsiteY3" fmla="*/ 7042335 h 7079888"/>
              <a:gd name="connsiteX4" fmla="*/ 40 w 3344510"/>
              <a:gd name="connsiteY4" fmla="*/ 7079888 h 7079888"/>
              <a:gd name="connsiteX5" fmla="*/ 242171 w 3344510"/>
              <a:gd name="connsiteY5" fmla="*/ 0 h 7079888"/>
              <a:gd name="connsiteX0" fmla="*/ 0 w 3102339"/>
              <a:gd name="connsiteY0" fmla="*/ 0 h 7051114"/>
              <a:gd name="connsiteX1" fmla="*/ 842218 w 3102339"/>
              <a:gd name="connsiteY1" fmla="*/ 20433 h 7051114"/>
              <a:gd name="connsiteX2" fmla="*/ 3102339 w 3102339"/>
              <a:gd name="connsiteY2" fmla="*/ 3531384 h 7051114"/>
              <a:gd name="connsiteX3" fmla="*/ 842218 w 3102339"/>
              <a:gd name="connsiteY3" fmla="*/ 7042335 h 7051114"/>
              <a:gd name="connsiteX4" fmla="*/ 86618 w 3102339"/>
              <a:gd name="connsiteY4" fmla="*/ 7051114 h 7051114"/>
              <a:gd name="connsiteX5" fmla="*/ 0 w 3102339"/>
              <a:gd name="connsiteY5" fmla="*/ 0 h 70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39" h="7051114">
                <a:moveTo>
                  <a:pt x="0" y="0"/>
                </a:moveTo>
                <a:lnTo>
                  <a:pt x="842218" y="20433"/>
                </a:lnTo>
                <a:cubicBezTo>
                  <a:pt x="2090448" y="20433"/>
                  <a:pt x="3102339" y="1592339"/>
                  <a:pt x="3102339" y="3531384"/>
                </a:cubicBezTo>
                <a:cubicBezTo>
                  <a:pt x="3102339" y="5470429"/>
                  <a:pt x="2090448" y="7042335"/>
                  <a:pt x="842218" y="7042335"/>
                </a:cubicBezTo>
                <a:lnTo>
                  <a:pt x="86618" y="7051114"/>
                </a:lnTo>
                <a:cubicBezTo>
                  <a:pt x="83011" y="4710631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5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4">
            <a:extLst>
              <a:ext uri="{FF2B5EF4-FFF2-40B4-BE49-F238E27FC236}">
                <a16:creationId xmlns:a16="http://schemas.microsoft.com/office/drawing/2014/main" id="{4AB5C99E-09DA-9249-2D5F-BF88A168EAFD}"/>
              </a:ext>
            </a:extLst>
          </p:cNvPr>
          <p:cNvSpPr/>
          <p:nvPr userDrawn="1"/>
        </p:nvSpPr>
        <p:spPr>
          <a:xfrm rot="16200000">
            <a:off x="3181318" y="-2043604"/>
            <a:ext cx="5829363" cy="1239063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  <a:gd name="connsiteX0" fmla="*/ 68768 w 2946644"/>
              <a:gd name="connsiteY0" fmla="*/ 0 h 7037392"/>
              <a:gd name="connsiteX1" fmla="*/ 686523 w 2946644"/>
              <a:gd name="connsiteY1" fmla="*/ 1827 h 7037392"/>
              <a:gd name="connsiteX2" fmla="*/ 2946644 w 2946644"/>
              <a:gd name="connsiteY2" fmla="*/ 3512778 h 7037392"/>
              <a:gd name="connsiteX3" fmla="*/ 686523 w 2946644"/>
              <a:gd name="connsiteY3" fmla="*/ 7023729 h 7037392"/>
              <a:gd name="connsiteX4" fmla="*/ 126 w 2946644"/>
              <a:gd name="connsiteY4" fmla="*/ 7037392 h 7037392"/>
              <a:gd name="connsiteX5" fmla="*/ 68768 w 2946644"/>
              <a:gd name="connsiteY5" fmla="*/ 0 h 7037392"/>
              <a:gd name="connsiteX0" fmla="*/ 0 w 2877876"/>
              <a:gd name="connsiteY0" fmla="*/ 0 h 7025882"/>
              <a:gd name="connsiteX1" fmla="*/ 617755 w 2877876"/>
              <a:gd name="connsiteY1" fmla="*/ 1827 h 7025882"/>
              <a:gd name="connsiteX2" fmla="*/ 2877876 w 2877876"/>
              <a:gd name="connsiteY2" fmla="*/ 3512778 h 7025882"/>
              <a:gd name="connsiteX3" fmla="*/ 617755 w 2877876"/>
              <a:gd name="connsiteY3" fmla="*/ 7023729 h 7025882"/>
              <a:gd name="connsiteX4" fmla="*/ 44533 w 2877876"/>
              <a:gd name="connsiteY4" fmla="*/ 7025882 h 7025882"/>
              <a:gd name="connsiteX5" fmla="*/ 0 w 2877876"/>
              <a:gd name="connsiteY5" fmla="*/ 0 h 7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7876" h="7025882">
                <a:moveTo>
                  <a:pt x="0" y="0"/>
                </a:moveTo>
                <a:lnTo>
                  <a:pt x="617755" y="1827"/>
                </a:lnTo>
                <a:cubicBezTo>
                  <a:pt x="1865985" y="1827"/>
                  <a:pt x="2877876" y="1573733"/>
                  <a:pt x="2877876" y="3512778"/>
                </a:cubicBezTo>
                <a:cubicBezTo>
                  <a:pt x="2877876" y="5451823"/>
                  <a:pt x="1865985" y="7023729"/>
                  <a:pt x="617755" y="7023729"/>
                </a:cubicBezTo>
                <a:lnTo>
                  <a:pt x="44533" y="7025882"/>
                </a:lnTo>
                <a:cubicBezTo>
                  <a:pt x="40926" y="4685399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7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4">
            <a:extLst>
              <a:ext uri="{FF2B5EF4-FFF2-40B4-BE49-F238E27FC236}">
                <a16:creationId xmlns:a16="http://schemas.microsoft.com/office/drawing/2014/main" id="{AF21D3B1-A5F5-0D50-2A37-CA245CB504CA}"/>
              </a:ext>
            </a:extLst>
          </p:cNvPr>
          <p:cNvSpPr/>
          <p:nvPr userDrawn="1"/>
        </p:nvSpPr>
        <p:spPr>
          <a:xfrm rot="16200000">
            <a:off x="3391601" y="-1832811"/>
            <a:ext cx="5408796" cy="1231186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solidFill>
            <a:srgbClr val="24933C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26AB7-E777-FCA7-059B-CD0A58354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175" y="2297213"/>
            <a:ext cx="2929649" cy="6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3282D1A-6E42-29F0-E96C-E9BCBEE79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3" r="8182"/>
          <a:stretch/>
        </p:blipFill>
        <p:spPr>
          <a:xfrm>
            <a:off x="7827818" y="2"/>
            <a:ext cx="4364182" cy="6857996"/>
          </a:xfrm>
          <a:prstGeom prst="rect">
            <a:avLst/>
          </a:prstGeom>
        </p:spPr>
      </p:pic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218E7387-4F6B-D5FE-22CD-76947441A41E}"/>
              </a:ext>
            </a:extLst>
          </p:cNvPr>
          <p:cNvSpPr/>
          <p:nvPr userDrawn="1"/>
        </p:nvSpPr>
        <p:spPr>
          <a:xfrm>
            <a:off x="-94268" y="-99818"/>
            <a:ext cx="11474610" cy="705799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95242" h="7068654">
                <a:moveTo>
                  <a:pt x="0" y="0"/>
                </a:moveTo>
                <a:lnTo>
                  <a:pt x="22535121" y="27508"/>
                </a:lnTo>
                <a:cubicBezTo>
                  <a:pt x="23783351" y="27508"/>
                  <a:pt x="24795242" y="1599414"/>
                  <a:pt x="24795242" y="3538459"/>
                </a:cubicBezTo>
                <a:cubicBezTo>
                  <a:pt x="24795242" y="5477504"/>
                  <a:pt x="23783351" y="7049410"/>
                  <a:pt x="22535121" y="7049410"/>
                </a:cubicBezTo>
                <a:lnTo>
                  <a:pt x="34453" y="7068654"/>
                </a:lnTo>
                <a:cubicBezTo>
                  <a:pt x="30846" y="4728171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solidFill>
              <a:srgbClr val="24933C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4">
            <a:extLst>
              <a:ext uri="{FF2B5EF4-FFF2-40B4-BE49-F238E27FC236}">
                <a16:creationId xmlns:a16="http://schemas.microsoft.com/office/drawing/2014/main" id="{7006705F-8FA7-6D9D-F709-B0E24A267647}"/>
              </a:ext>
            </a:extLst>
          </p:cNvPr>
          <p:cNvSpPr/>
          <p:nvPr userDrawn="1"/>
        </p:nvSpPr>
        <p:spPr>
          <a:xfrm>
            <a:off x="-101142" y="-90750"/>
            <a:ext cx="11170277" cy="703914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0830" h="7049772">
                <a:moveTo>
                  <a:pt x="0" y="0"/>
                </a:moveTo>
                <a:lnTo>
                  <a:pt x="18990709" y="8626"/>
                </a:lnTo>
                <a:cubicBezTo>
                  <a:pt x="20238939" y="8626"/>
                  <a:pt x="21250830" y="1580532"/>
                  <a:pt x="21250830" y="3519577"/>
                </a:cubicBezTo>
                <a:cubicBezTo>
                  <a:pt x="21250830" y="5458622"/>
                  <a:pt x="20238939" y="7030528"/>
                  <a:pt x="18990709" y="7030528"/>
                </a:cubicBezTo>
                <a:lnTo>
                  <a:pt x="34453" y="7049772"/>
                </a:lnTo>
                <a:cubicBezTo>
                  <a:pt x="30846" y="4709289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5875">
            <a:solidFill>
              <a:srgbClr val="24933C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4">
            <a:extLst>
              <a:ext uri="{FF2B5EF4-FFF2-40B4-BE49-F238E27FC236}">
                <a16:creationId xmlns:a16="http://schemas.microsoft.com/office/drawing/2014/main" id="{80946735-94BD-9078-E458-6A04BD607264}"/>
              </a:ext>
            </a:extLst>
          </p:cNvPr>
          <p:cNvSpPr/>
          <p:nvPr userDrawn="1"/>
        </p:nvSpPr>
        <p:spPr>
          <a:xfrm>
            <a:off x="-101568" y="-90390"/>
            <a:ext cx="10859497" cy="7039139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8844" h="7049771">
                <a:moveTo>
                  <a:pt x="19687" y="0"/>
                </a:moveTo>
                <a:lnTo>
                  <a:pt x="15118723" y="18067"/>
                </a:lnTo>
                <a:cubicBezTo>
                  <a:pt x="16366953" y="18067"/>
                  <a:pt x="17378844" y="1589973"/>
                  <a:pt x="17378844" y="3529018"/>
                </a:cubicBezTo>
                <a:cubicBezTo>
                  <a:pt x="17378844" y="5468063"/>
                  <a:pt x="16366953" y="7039969"/>
                  <a:pt x="15118723" y="7039969"/>
                </a:cubicBezTo>
                <a:lnTo>
                  <a:pt x="336" y="7049771"/>
                </a:lnTo>
                <a:cubicBezTo>
                  <a:pt x="-3271" y="4709288"/>
                  <a:pt x="23294" y="2340483"/>
                  <a:pt x="19687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5875">
            <a:solidFill>
              <a:srgbClr val="24933C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A6F362E3-89C0-067E-8468-8B335DEBF2E1}"/>
              </a:ext>
            </a:extLst>
          </p:cNvPr>
          <p:cNvSpPr/>
          <p:nvPr userDrawn="1"/>
        </p:nvSpPr>
        <p:spPr>
          <a:xfrm>
            <a:off x="-89162" y="-90392"/>
            <a:ext cx="10466374" cy="702935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4996" h="7039970">
                <a:moveTo>
                  <a:pt x="0" y="0"/>
                </a:moveTo>
                <a:lnTo>
                  <a:pt x="14214875" y="18068"/>
                </a:lnTo>
                <a:cubicBezTo>
                  <a:pt x="15463105" y="18068"/>
                  <a:pt x="16474996" y="1589974"/>
                  <a:pt x="16474996" y="3529019"/>
                </a:cubicBezTo>
                <a:cubicBezTo>
                  <a:pt x="16474996" y="5468064"/>
                  <a:pt x="15463105" y="7039970"/>
                  <a:pt x="14214875" y="7039970"/>
                </a:cubicBezTo>
                <a:lnTo>
                  <a:pt x="10822" y="7012007"/>
                </a:lnTo>
                <a:cubicBezTo>
                  <a:pt x="7215" y="4671524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15875">
            <a:solidFill>
              <a:srgbClr val="24933C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4">
            <a:extLst>
              <a:ext uri="{FF2B5EF4-FFF2-40B4-BE49-F238E27FC236}">
                <a16:creationId xmlns:a16="http://schemas.microsoft.com/office/drawing/2014/main" id="{6E2C7236-9716-8641-9BF7-F803A4F07135}"/>
              </a:ext>
            </a:extLst>
          </p:cNvPr>
          <p:cNvSpPr/>
          <p:nvPr userDrawn="1"/>
        </p:nvSpPr>
        <p:spPr>
          <a:xfrm>
            <a:off x="-85725" y="-80964"/>
            <a:ext cx="10144125" cy="7019926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5655" h="7030529">
                <a:moveTo>
                  <a:pt x="0" y="0"/>
                </a:moveTo>
                <a:lnTo>
                  <a:pt x="11855534" y="8627"/>
                </a:lnTo>
                <a:cubicBezTo>
                  <a:pt x="13103764" y="8627"/>
                  <a:pt x="14115655" y="1580533"/>
                  <a:pt x="14115655" y="3519578"/>
                </a:cubicBezTo>
                <a:cubicBezTo>
                  <a:pt x="14115655" y="5458623"/>
                  <a:pt x="13103764" y="7030529"/>
                  <a:pt x="11855534" y="7030529"/>
                </a:cubicBezTo>
                <a:lnTo>
                  <a:pt x="10822" y="7021448"/>
                </a:lnTo>
                <a:cubicBezTo>
                  <a:pt x="7215" y="4680965"/>
                  <a:pt x="3607" y="23404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2493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C93-1089-ED2F-BC3D-B05CD92EEF69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38647" y="6454588"/>
            <a:ext cx="739588" cy="26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chemeClr val="tx1"/>
                </a:solidFill>
                <a:latin typeface="+mj-lt"/>
              </a:defRPr>
            </a:lvl1pPr>
          </a:lstStyle>
          <a:p>
            <a:fld id="{5CF021EC-6943-472B-AC8B-995B982150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AB961-CAF8-C129-5BFB-7386381EB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10" y="6014170"/>
            <a:ext cx="2252918" cy="5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3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498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5" grpId="0" animBg="1"/>
      <p:bldP spid="7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spcAft>
          <a:spcPts val="706"/>
        </a:spcAft>
        <a:buClr>
          <a:srgbClr val="24933C"/>
        </a:buClr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›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◦"/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FontTx/>
        <a:buBlip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12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Tx/>
        <a:buFont typeface="Arial" panose="020B0604020202020204" pitchFamily="34" charset="0"/>
        <a:buChar char="–"/>
        <a:defRPr sz="1412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ABE82-5B5F-40B0-267E-01A3C910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54" y="329548"/>
            <a:ext cx="7785333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26AB7-E777-FCA7-059B-CD0A5835437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58" y="469097"/>
            <a:ext cx="2252918" cy="522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C93-1089-ED2F-BC3D-B05CD92EE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647" y="6454588"/>
            <a:ext cx="739588" cy="26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rgbClr val="24933C"/>
                </a:solidFill>
                <a:latin typeface="+mj-lt"/>
              </a:defRPr>
            </a:lvl1pPr>
          </a:lstStyle>
          <a:p>
            <a:fld id="{5CF021EC-6943-472B-AC8B-995B98215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33ABCA11-4F24-ABEA-CE0A-2DD2642A2385}"/>
              </a:ext>
            </a:extLst>
          </p:cNvPr>
          <p:cNvSpPr/>
          <p:nvPr userDrawn="1"/>
        </p:nvSpPr>
        <p:spPr>
          <a:xfrm>
            <a:off x="-1025236" y="-85964"/>
            <a:ext cx="2541142" cy="704414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334" h="7054779">
                <a:moveTo>
                  <a:pt x="0" y="0"/>
                </a:moveTo>
                <a:lnTo>
                  <a:pt x="3283213" y="13633"/>
                </a:lnTo>
                <a:cubicBezTo>
                  <a:pt x="4531443" y="13633"/>
                  <a:pt x="5543334" y="1585539"/>
                  <a:pt x="5543334" y="3524584"/>
                </a:cubicBezTo>
                <a:cubicBezTo>
                  <a:pt x="5543334" y="5463629"/>
                  <a:pt x="4531443" y="7035535"/>
                  <a:pt x="3283213" y="7035535"/>
                </a:cubicBezTo>
                <a:lnTo>
                  <a:pt x="94901" y="7054779"/>
                </a:lnTo>
                <a:cubicBezTo>
                  <a:pt x="91294" y="4714296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solidFill>
              <a:srgbClr val="24933C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4">
            <a:extLst>
              <a:ext uri="{FF2B5EF4-FFF2-40B4-BE49-F238E27FC236}">
                <a16:creationId xmlns:a16="http://schemas.microsoft.com/office/drawing/2014/main" id="{3399A1DF-7D43-74F9-806C-80F7F00C1447}"/>
              </a:ext>
            </a:extLst>
          </p:cNvPr>
          <p:cNvSpPr/>
          <p:nvPr userDrawn="1"/>
        </p:nvSpPr>
        <p:spPr>
          <a:xfrm>
            <a:off x="-1021125" y="-82137"/>
            <a:ext cx="2322805" cy="703052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042" h="7041146">
                <a:moveTo>
                  <a:pt x="0" y="19125"/>
                </a:moveTo>
                <a:lnTo>
                  <a:pt x="2200921" y="0"/>
                </a:lnTo>
                <a:cubicBezTo>
                  <a:pt x="3449151" y="0"/>
                  <a:pt x="4461042" y="1571906"/>
                  <a:pt x="4461042" y="3510951"/>
                </a:cubicBezTo>
                <a:cubicBezTo>
                  <a:pt x="4461042" y="5449996"/>
                  <a:pt x="3449151" y="7021902"/>
                  <a:pt x="2200921" y="7021902"/>
                </a:cubicBezTo>
                <a:lnTo>
                  <a:pt x="87669" y="7041146"/>
                </a:lnTo>
                <a:cubicBezTo>
                  <a:pt x="84062" y="4700663"/>
                  <a:pt x="3607" y="2359608"/>
                  <a:pt x="0" y="1912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5875">
            <a:solidFill>
              <a:srgbClr val="24933C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4">
            <a:extLst>
              <a:ext uri="{FF2B5EF4-FFF2-40B4-BE49-F238E27FC236}">
                <a16:creationId xmlns:a16="http://schemas.microsoft.com/office/drawing/2014/main" id="{58332AFF-08BD-4424-0253-CDEC300625CE}"/>
              </a:ext>
            </a:extLst>
          </p:cNvPr>
          <p:cNvSpPr/>
          <p:nvPr userDrawn="1"/>
        </p:nvSpPr>
        <p:spPr>
          <a:xfrm>
            <a:off x="-1012297" y="-104245"/>
            <a:ext cx="2113603" cy="708070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650" h="7091398">
                <a:moveTo>
                  <a:pt x="0" y="0"/>
                </a:moveTo>
                <a:lnTo>
                  <a:pt x="1154529" y="31943"/>
                </a:lnTo>
                <a:cubicBezTo>
                  <a:pt x="2402759" y="31943"/>
                  <a:pt x="3414650" y="1603849"/>
                  <a:pt x="3414650" y="3542894"/>
                </a:cubicBezTo>
                <a:cubicBezTo>
                  <a:pt x="3414650" y="5481939"/>
                  <a:pt x="2402759" y="7053845"/>
                  <a:pt x="1154529" y="7053845"/>
                </a:cubicBezTo>
                <a:lnTo>
                  <a:pt x="70180" y="7091398"/>
                </a:lnTo>
                <a:cubicBezTo>
                  <a:pt x="66573" y="4750915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5875">
            <a:solidFill>
              <a:srgbClr val="24933C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4">
            <a:extLst>
              <a:ext uri="{FF2B5EF4-FFF2-40B4-BE49-F238E27FC236}">
                <a16:creationId xmlns:a16="http://schemas.microsoft.com/office/drawing/2014/main" id="{490D9D4F-B1DA-A0B6-6B0F-78D5B22BE9CD}"/>
              </a:ext>
            </a:extLst>
          </p:cNvPr>
          <p:cNvSpPr/>
          <p:nvPr userDrawn="1"/>
        </p:nvSpPr>
        <p:spPr>
          <a:xfrm>
            <a:off x="-1029635" y="-72350"/>
            <a:ext cx="1902624" cy="7024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387" h="7035565">
                <a:moveTo>
                  <a:pt x="0" y="9683"/>
                </a:moveTo>
                <a:lnTo>
                  <a:pt x="763266" y="0"/>
                </a:lnTo>
                <a:cubicBezTo>
                  <a:pt x="2011496" y="0"/>
                  <a:pt x="3023387" y="1571906"/>
                  <a:pt x="3023387" y="3510951"/>
                </a:cubicBezTo>
                <a:cubicBezTo>
                  <a:pt x="3023387" y="5449996"/>
                  <a:pt x="2011496" y="7021902"/>
                  <a:pt x="763266" y="7021902"/>
                </a:cubicBezTo>
                <a:lnTo>
                  <a:pt x="76869" y="7035565"/>
                </a:lnTo>
                <a:cubicBezTo>
                  <a:pt x="73262" y="4695082"/>
                  <a:pt x="3607" y="2350166"/>
                  <a:pt x="0" y="968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15875">
            <a:solidFill>
              <a:srgbClr val="24933C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4">
            <a:extLst>
              <a:ext uri="{FF2B5EF4-FFF2-40B4-BE49-F238E27FC236}">
                <a16:creationId xmlns:a16="http://schemas.microsoft.com/office/drawing/2014/main" id="{A9E9F448-4367-604F-3A71-C09EC0E5FC6C}"/>
              </a:ext>
            </a:extLst>
          </p:cNvPr>
          <p:cNvSpPr/>
          <p:nvPr userDrawn="1"/>
        </p:nvSpPr>
        <p:spPr>
          <a:xfrm>
            <a:off x="-1029236" y="-72350"/>
            <a:ext cx="1680393" cy="7029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2493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spcAft>
          <a:spcPts val="706"/>
        </a:spcAft>
        <a:buClr>
          <a:srgbClr val="24933C"/>
        </a:buClr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›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◦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Tx/>
        <a:buFont typeface="Arial" panose="020B0604020202020204" pitchFamily="34" charset="0"/>
        <a:buChar char="–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ABE82-5B5F-40B0-267E-01A3C910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54" y="329548"/>
            <a:ext cx="7785333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26AB7-E777-FCA7-059B-CD0A5835437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58" y="469097"/>
            <a:ext cx="2252918" cy="522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C93-1089-ED2F-BC3D-B05CD92EE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647" y="6454588"/>
            <a:ext cx="739588" cy="26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rgbClr val="24933C"/>
                </a:solidFill>
                <a:latin typeface="+mj-lt"/>
              </a:defRPr>
            </a:lvl1pPr>
          </a:lstStyle>
          <a:p>
            <a:fld id="{5CF021EC-6943-472B-AC8B-995B98215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33ABCA11-4F24-ABEA-CE0A-2DD2642A2385}"/>
              </a:ext>
            </a:extLst>
          </p:cNvPr>
          <p:cNvSpPr/>
          <p:nvPr userDrawn="1"/>
        </p:nvSpPr>
        <p:spPr>
          <a:xfrm>
            <a:off x="-1025236" y="-85964"/>
            <a:ext cx="2541142" cy="704414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334" h="7054779">
                <a:moveTo>
                  <a:pt x="0" y="0"/>
                </a:moveTo>
                <a:lnTo>
                  <a:pt x="3283213" y="13633"/>
                </a:lnTo>
                <a:cubicBezTo>
                  <a:pt x="4531443" y="13633"/>
                  <a:pt x="5543334" y="1585539"/>
                  <a:pt x="5543334" y="3524584"/>
                </a:cubicBezTo>
                <a:cubicBezTo>
                  <a:pt x="5543334" y="5463629"/>
                  <a:pt x="4531443" y="7035535"/>
                  <a:pt x="3283213" y="7035535"/>
                </a:cubicBezTo>
                <a:lnTo>
                  <a:pt x="94901" y="7054779"/>
                </a:lnTo>
                <a:cubicBezTo>
                  <a:pt x="91294" y="4714296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3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4">
            <a:extLst>
              <a:ext uri="{FF2B5EF4-FFF2-40B4-BE49-F238E27FC236}">
                <a16:creationId xmlns:a16="http://schemas.microsoft.com/office/drawing/2014/main" id="{3399A1DF-7D43-74F9-806C-80F7F00C1447}"/>
              </a:ext>
            </a:extLst>
          </p:cNvPr>
          <p:cNvSpPr/>
          <p:nvPr userDrawn="1"/>
        </p:nvSpPr>
        <p:spPr>
          <a:xfrm>
            <a:off x="-1021125" y="-82137"/>
            <a:ext cx="2322805" cy="703052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042" h="7041146">
                <a:moveTo>
                  <a:pt x="0" y="19125"/>
                </a:moveTo>
                <a:lnTo>
                  <a:pt x="2200921" y="0"/>
                </a:lnTo>
                <a:cubicBezTo>
                  <a:pt x="3449151" y="0"/>
                  <a:pt x="4461042" y="1571906"/>
                  <a:pt x="4461042" y="3510951"/>
                </a:cubicBezTo>
                <a:cubicBezTo>
                  <a:pt x="4461042" y="5449996"/>
                  <a:pt x="3449151" y="7021902"/>
                  <a:pt x="2200921" y="7021902"/>
                </a:cubicBezTo>
                <a:lnTo>
                  <a:pt x="87669" y="7041146"/>
                </a:lnTo>
                <a:cubicBezTo>
                  <a:pt x="84062" y="4700663"/>
                  <a:pt x="3607" y="2359608"/>
                  <a:pt x="0" y="19125"/>
                </a:cubicBezTo>
                <a:close/>
              </a:path>
            </a:pathLst>
          </a:custGeom>
          <a:solidFill>
            <a:srgbClr val="24933C">
              <a:alpha val="4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4">
            <a:extLst>
              <a:ext uri="{FF2B5EF4-FFF2-40B4-BE49-F238E27FC236}">
                <a16:creationId xmlns:a16="http://schemas.microsoft.com/office/drawing/2014/main" id="{58332AFF-08BD-4424-0253-CDEC300625CE}"/>
              </a:ext>
            </a:extLst>
          </p:cNvPr>
          <p:cNvSpPr/>
          <p:nvPr userDrawn="1"/>
        </p:nvSpPr>
        <p:spPr>
          <a:xfrm>
            <a:off x="-1012297" y="-104245"/>
            <a:ext cx="2113603" cy="708070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650" h="7091398">
                <a:moveTo>
                  <a:pt x="0" y="0"/>
                </a:moveTo>
                <a:lnTo>
                  <a:pt x="1154529" y="31943"/>
                </a:lnTo>
                <a:cubicBezTo>
                  <a:pt x="2402759" y="31943"/>
                  <a:pt x="3414650" y="1603849"/>
                  <a:pt x="3414650" y="3542894"/>
                </a:cubicBezTo>
                <a:cubicBezTo>
                  <a:pt x="3414650" y="5481939"/>
                  <a:pt x="2402759" y="7053845"/>
                  <a:pt x="1154529" y="7053845"/>
                </a:cubicBezTo>
                <a:lnTo>
                  <a:pt x="70180" y="7091398"/>
                </a:lnTo>
                <a:cubicBezTo>
                  <a:pt x="66573" y="4750915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5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4">
            <a:extLst>
              <a:ext uri="{FF2B5EF4-FFF2-40B4-BE49-F238E27FC236}">
                <a16:creationId xmlns:a16="http://schemas.microsoft.com/office/drawing/2014/main" id="{490D9D4F-B1DA-A0B6-6B0F-78D5B22BE9CD}"/>
              </a:ext>
            </a:extLst>
          </p:cNvPr>
          <p:cNvSpPr/>
          <p:nvPr userDrawn="1"/>
        </p:nvSpPr>
        <p:spPr>
          <a:xfrm>
            <a:off x="-1029635" y="-72350"/>
            <a:ext cx="1902624" cy="7024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387" h="7035565">
                <a:moveTo>
                  <a:pt x="0" y="9683"/>
                </a:moveTo>
                <a:lnTo>
                  <a:pt x="763266" y="0"/>
                </a:lnTo>
                <a:cubicBezTo>
                  <a:pt x="2011496" y="0"/>
                  <a:pt x="3023387" y="1571906"/>
                  <a:pt x="3023387" y="3510951"/>
                </a:cubicBezTo>
                <a:cubicBezTo>
                  <a:pt x="3023387" y="5449996"/>
                  <a:pt x="2011496" y="7021902"/>
                  <a:pt x="763266" y="7021902"/>
                </a:cubicBezTo>
                <a:lnTo>
                  <a:pt x="76869" y="7035565"/>
                </a:lnTo>
                <a:cubicBezTo>
                  <a:pt x="73262" y="4695082"/>
                  <a:pt x="3607" y="2350166"/>
                  <a:pt x="0" y="9683"/>
                </a:cubicBezTo>
                <a:close/>
              </a:path>
            </a:pathLst>
          </a:custGeom>
          <a:solidFill>
            <a:srgbClr val="24933C">
              <a:alpha val="6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4">
            <a:extLst>
              <a:ext uri="{FF2B5EF4-FFF2-40B4-BE49-F238E27FC236}">
                <a16:creationId xmlns:a16="http://schemas.microsoft.com/office/drawing/2014/main" id="{A9E9F448-4367-604F-3A71-C09EC0E5FC6C}"/>
              </a:ext>
            </a:extLst>
          </p:cNvPr>
          <p:cNvSpPr/>
          <p:nvPr userDrawn="1"/>
        </p:nvSpPr>
        <p:spPr>
          <a:xfrm>
            <a:off x="-1029236" y="-72350"/>
            <a:ext cx="1680393" cy="7029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solidFill>
            <a:srgbClr val="24933C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spcAft>
          <a:spcPts val="706"/>
        </a:spcAft>
        <a:buClr>
          <a:srgbClr val="24933C"/>
        </a:buClr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›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◦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Tx/>
        <a:buFont typeface="Arial" panose="020B0604020202020204" pitchFamily="34" charset="0"/>
        <a:buChar char="–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E23B0257-B07B-06FB-BAA8-5CB5ECF6131A}"/>
              </a:ext>
            </a:extLst>
          </p:cNvPr>
          <p:cNvSpPr/>
          <p:nvPr userDrawn="1"/>
        </p:nvSpPr>
        <p:spPr>
          <a:xfrm rot="16200000">
            <a:off x="5048354" y="760395"/>
            <a:ext cx="2152576" cy="12535799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  <a:gd name="connsiteX0" fmla="*/ 1003550 w 5448443"/>
              <a:gd name="connsiteY0" fmla="*/ 3632 h 7041146"/>
              <a:gd name="connsiteX1" fmla="*/ 3188322 w 5448443"/>
              <a:gd name="connsiteY1" fmla="*/ 0 h 7041146"/>
              <a:gd name="connsiteX2" fmla="*/ 5448443 w 5448443"/>
              <a:gd name="connsiteY2" fmla="*/ 3510951 h 7041146"/>
              <a:gd name="connsiteX3" fmla="*/ 3188322 w 5448443"/>
              <a:gd name="connsiteY3" fmla="*/ 7021902 h 7041146"/>
              <a:gd name="connsiteX4" fmla="*/ 10 w 5448443"/>
              <a:gd name="connsiteY4" fmla="*/ 7041146 h 7041146"/>
              <a:gd name="connsiteX5" fmla="*/ 1003550 w 5448443"/>
              <a:gd name="connsiteY5" fmla="*/ 3632 h 7041146"/>
              <a:gd name="connsiteX0" fmla="*/ -1 w 4444892"/>
              <a:gd name="connsiteY0" fmla="*/ 3632 h 7021902"/>
              <a:gd name="connsiteX1" fmla="*/ 2184771 w 4444892"/>
              <a:gd name="connsiteY1" fmla="*/ 0 h 7021902"/>
              <a:gd name="connsiteX2" fmla="*/ 4444892 w 4444892"/>
              <a:gd name="connsiteY2" fmla="*/ 3510951 h 7021902"/>
              <a:gd name="connsiteX3" fmla="*/ 2184771 w 4444892"/>
              <a:gd name="connsiteY3" fmla="*/ 7021902 h 7021902"/>
              <a:gd name="connsiteX4" fmla="*/ 257631 w 4444892"/>
              <a:gd name="connsiteY4" fmla="*/ 7006618 h 7021902"/>
              <a:gd name="connsiteX5" fmla="*/ -1 w 4444892"/>
              <a:gd name="connsiteY5" fmla="*/ 3632 h 7021902"/>
              <a:gd name="connsiteX0" fmla="*/ -1 w 4261821"/>
              <a:gd name="connsiteY0" fmla="*/ 3632 h 7021902"/>
              <a:gd name="connsiteX1" fmla="*/ 2001700 w 4261821"/>
              <a:gd name="connsiteY1" fmla="*/ 0 h 7021902"/>
              <a:gd name="connsiteX2" fmla="*/ 4261821 w 4261821"/>
              <a:gd name="connsiteY2" fmla="*/ 3510951 h 7021902"/>
              <a:gd name="connsiteX3" fmla="*/ 2001700 w 4261821"/>
              <a:gd name="connsiteY3" fmla="*/ 7021902 h 7021902"/>
              <a:gd name="connsiteX4" fmla="*/ 74560 w 4261821"/>
              <a:gd name="connsiteY4" fmla="*/ 7006618 h 7021902"/>
              <a:gd name="connsiteX5" fmla="*/ -1 w 4261821"/>
              <a:gd name="connsiteY5" fmla="*/ 3632 h 702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821" h="7021902">
                <a:moveTo>
                  <a:pt x="-1" y="3632"/>
                </a:moveTo>
                <a:lnTo>
                  <a:pt x="2001700" y="0"/>
                </a:lnTo>
                <a:cubicBezTo>
                  <a:pt x="3249930" y="0"/>
                  <a:pt x="4261821" y="1571906"/>
                  <a:pt x="4261821" y="3510951"/>
                </a:cubicBezTo>
                <a:cubicBezTo>
                  <a:pt x="4261821" y="5449996"/>
                  <a:pt x="3249930" y="7021902"/>
                  <a:pt x="2001700" y="7021902"/>
                </a:cubicBezTo>
                <a:lnTo>
                  <a:pt x="74560" y="7006618"/>
                </a:lnTo>
                <a:cubicBezTo>
                  <a:pt x="70953" y="4666135"/>
                  <a:pt x="3606" y="2344115"/>
                  <a:pt x="-1" y="363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solidFill>
              <a:srgbClr val="24933C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4">
            <a:extLst>
              <a:ext uri="{FF2B5EF4-FFF2-40B4-BE49-F238E27FC236}">
                <a16:creationId xmlns:a16="http://schemas.microsoft.com/office/drawing/2014/main" id="{01D9A959-6A38-39DC-FAFE-748E0841639E}"/>
              </a:ext>
            </a:extLst>
          </p:cNvPr>
          <p:cNvSpPr/>
          <p:nvPr userDrawn="1"/>
        </p:nvSpPr>
        <p:spPr>
          <a:xfrm rot="16200000">
            <a:off x="5070881" y="814594"/>
            <a:ext cx="2079634" cy="12566838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  <a:gd name="connsiteX0" fmla="*/ 781790 w 4373386"/>
              <a:gd name="connsiteY0" fmla="*/ 0 h 7050797"/>
              <a:gd name="connsiteX1" fmla="*/ 2113265 w 4373386"/>
              <a:gd name="connsiteY1" fmla="*/ 9651 h 7050797"/>
              <a:gd name="connsiteX2" fmla="*/ 4373386 w 4373386"/>
              <a:gd name="connsiteY2" fmla="*/ 3520602 h 7050797"/>
              <a:gd name="connsiteX3" fmla="*/ 2113265 w 4373386"/>
              <a:gd name="connsiteY3" fmla="*/ 7031553 h 7050797"/>
              <a:gd name="connsiteX4" fmla="*/ 13 w 4373386"/>
              <a:gd name="connsiteY4" fmla="*/ 7050797 h 7050797"/>
              <a:gd name="connsiteX5" fmla="*/ 781790 w 4373386"/>
              <a:gd name="connsiteY5" fmla="*/ 0 h 7050797"/>
              <a:gd name="connsiteX0" fmla="*/ 36748 w 3628344"/>
              <a:gd name="connsiteY0" fmla="*/ 0 h 7068063"/>
              <a:gd name="connsiteX1" fmla="*/ 1368223 w 3628344"/>
              <a:gd name="connsiteY1" fmla="*/ 9651 h 7068063"/>
              <a:gd name="connsiteX2" fmla="*/ 3628344 w 3628344"/>
              <a:gd name="connsiteY2" fmla="*/ 3520602 h 7068063"/>
              <a:gd name="connsiteX3" fmla="*/ 1368223 w 3628344"/>
              <a:gd name="connsiteY3" fmla="*/ 7031553 h 7068063"/>
              <a:gd name="connsiteX4" fmla="*/ 212 w 3628344"/>
              <a:gd name="connsiteY4" fmla="*/ 7068063 h 7068063"/>
              <a:gd name="connsiteX5" fmla="*/ 36748 w 3628344"/>
              <a:gd name="connsiteY5" fmla="*/ 0 h 7068063"/>
              <a:gd name="connsiteX0" fmla="*/ 0 w 3591596"/>
              <a:gd name="connsiteY0" fmla="*/ 0 h 7039290"/>
              <a:gd name="connsiteX1" fmla="*/ 1331475 w 3591596"/>
              <a:gd name="connsiteY1" fmla="*/ 9651 h 7039290"/>
              <a:gd name="connsiteX2" fmla="*/ 3591596 w 3591596"/>
              <a:gd name="connsiteY2" fmla="*/ 3520602 h 7039290"/>
              <a:gd name="connsiteX3" fmla="*/ 1331475 w 3591596"/>
              <a:gd name="connsiteY3" fmla="*/ 7031553 h 7039290"/>
              <a:gd name="connsiteX4" fmla="*/ 69928 w 3591596"/>
              <a:gd name="connsiteY4" fmla="*/ 7039290 h 7039290"/>
              <a:gd name="connsiteX5" fmla="*/ 0 w 3591596"/>
              <a:gd name="connsiteY5" fmla="*/ 0 h 70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596" h="7039290">
                <a:moveTo>
                  <a:pt x="0" y="0"/>
                </a:moveTo>
                <a:lnTo>
                  <a:pt x="1331475" y="9651"/>
                </a:lnTo>
                <a:cubicBezTo>
                  <a:pt x="2579705" y="9651"/>
                  <a:pt x="3591596" y="1581557"/>
                  <a:pt x="3591596" y="3520602"/>
                </a:cubicBezTo>
                <a:cubicBezTo>
                  <a:pt x="3591596" y="5459647"/>
                  <a:pt x="2579705" y="7031553"/>
                  <a:pt x="1331475" y="7031553"/>
                </a:cubicBezTo>
                <a:lnTo>
                  <a:pt x="69928" y="7039290"/>
                </a:lnTo>
                <a:cubicBezTo>
                  <a:pt x="66321" y="4698807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5875">
            <a:solidFill>
              <a:srgbClr val="24933C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4">
            <a:extLst>
              <a:ext uri="{FF2B5EF4-FFF2-40B4-BE49-F238E27FC236}">
                <a16:creationId xmlns:a16="http://schemas.microsoft.com/office/drawing/2014/main" id="{480774E0-28F7-3D75-A926-868FEAF3C57B}"/>
              </a:ext>
            </a:extLst>
          </p:cNvPr>
          <p:cNvSpPr/>
          <p:nvPr userDrawn="1"/>
        </p:nvSpPr>
        <p:spPr>
          <a:xfrm rot="16200000">
            <a:off x="5144861" y="841355"/>
            <a:ext cx="1939105" cy="1258794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  <a:gd name="connsiteX0" fmla="*/ 242171 w 3344510"/>
              <a:gd name="connsiteY0" fmla="*/ 0 h 7079888"/>
              <a:gd name="connsiteX1" fmla="*/ 1084389 w 3344510"/>
              <a:gd name="connsiteY1" fmla="*/ 20433 h 7079888"/>
              <a:gd name="connsiteX2" fmla="*/ 3344510 w 3344510"/>
              <a:gd name="connsiteY2" fmla="*/ 3531384 h 7079888"/>
              <a:gd name="connsiteX3" fmla="*/ 1084389 w 3344510"/>
              <a:gd name="connsiteY3" fmla="*/ 7042335 h 7079888"/>
              <a:gd name="connsiteX4" fmla="*/ 40 w 3344510"/>
              <a:gd name="connsiteY4" fmla="*/ 7079888 h 7079888"/>
              <a:gd name="connsiteX5" fmla="*/ 242171 w 3344510"/>
              <a:gd name="connsiteY5" fmla="*/ 0 h 7079888"/>
              <a:gd name="connsiteX0" fmla="*/ 0 w 3102339"/>
              <a:gd name="connsiteY0" fmla="*/ 0 h 7051114"/>
              <a:gd name="connsiteX1" fmla="*/ 842218 w 3102339"/>
              <a:gd name="connsiteY1" fmla="*/ 20433 h 7051114"/>
              <a:gd name="connsiteX2" fmla="*/ 3102339 w 3102339"/>
              <a:gd name="connsiteY2" fmla="*/ 3531384 h 7051114"/>
              <a:gd name="connsiteX3" fmla="*/ 842218 w 3102339"/>
              <a:gd name="connsiteY3" fmla="*/ 7042335 h 7051114"/>
              <a:gd name="connsiteX4" fmla="*/ 86618 w 3102339"/>
              <a:gd name="connsiteY4" fmla="*/ 7051114 h 7051114"/>
              <a:gd name="connsiteX5" fmla="*/ 0 w 3102339"/>
              <a:gd name="connsiteY5" fmla="*/ 0 h 70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39" h="7051114">
                <a:moveTo>
                  <a:pt x="0" y="0"/>
                </a:moveTo>
                <a:lnTo>
                  <a:pt x="842218" y="20433"/>
                </a:lnTo>
                <a:cubicBezTo>
                  <a:pt x="2090448" y="20433"/>
                  <a:pt x="3102339" y="1592339"/>
                  <a:pt x="3102339" y="3531384"/>
                </a:cubicBezTo>
                <a:cubicBezTo>
                  <a:pt x="3102339" y="5470429"/>
                  <a:pt x="2090448" y="7042335"/>
                  <a:pt x="842218" y="7042335"/>
                </a:cubicBezTo>
                <a:lnTo>
                  <a:pt x="86618" y="7051114"/>
                </a:lnTo>
                <a:cubicBezTo>
                  <a:pt x="83011" y="4710631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5875">
            <a:solidFill>
              <a:srgbClr val="24933C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4">
            <a:extLst>
              <a:ext uri="{FF2B5EF4-FFF2-40B4-BE49-F238E27FC236}">
                <a16:creationId xmlns:a16="http://schemas.microsoft.com/office/drawing/2014/main" id="{7961D133-6BEE-6590-55C9-2A4EF500022E}"/>
              </a:ext>
            </a:extLst>
          </p:cNvPr>
          <p:cNvSpPr/>
          <p:nvPr userDrawn="1"/>
        </p:nvSpPr>
        <p:spPr>
          <a:xfrm rot="16200000">
            <a:off x="5203251" y="918238"/>
            <a:ext cx="1828800" cy="1254290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  <a:gd name="connsiteX0" fmla="*/ 68768 w 2946644"/>
              <a:gd name="connsiteY0" fmla="*/ 0 h 7037392"/>
              <a:gd name="connsiteX1" fmla="*/ 686523 w 2946644"/>
              <a:gd name="connsiteY1" fmla="*/ 1827 h 7037392"/>
              <a:gd name="connsiteX2" fmla="*/ 2946644 w 2946644"/>
              <a:gd name="connsiteY2" fmla="*/ 3512778 h 7037392"/>
              <a:gd name="connsiteX3" fmla="*/ 686523 w 2946644"/>
              <a:gd name="connsiteY3" fmla="*/ 7023729 h 7037392"/>
              <a:gd name="connsiteX4" fmla="*/ 126 w 2946644"/>
              <a:gd name="connsiteY4" fmla="*/ 7037392 h 7037392"/>
              <a:gd name="connsiteX5" fmla="*/ 68768 w 2946644"/>
              <a:gd name="connsiteY5" fmla="*/ 0 h 7037392"/>
              <a:gd name="connsiteX0" fmla="*/ 0 w 2877876"/>
              <a:gd name="connsiteY0" fmla="*/ 0 h 7025882"/>
              <a:gd name="connsiteX1" fmla="*/ 617755 w 2877876"/>
              <a:gd name="connsiteY1" fmla="*/ 1827 h 7025882"/>
              <a:gd name="connsiteX2" fmla="*/ 2877876 w 2877876"/>
              <a:gd name="connsiteY2" fmla="*/ 3512778 h 7025882"/>
              <a:gd name="connsiteX3" fmla="*/ 617755 w 2877876"/>
              <a:gd name="connsiteY3" fmla="*/ 7023729 h 7025882"/>
              <a:gd name="connsiteX4" fmla="*/ 44533 w 2877876"/>
              <a:gd name="connsiteY4" fmla="*/ 7025882 h 7025882"/>
              <a:gd name="connsiteX5" fmla="*/ 0 w 2877876"/>
              <a:gd name="connsiteY5" fmla="*/ 0 h 7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7876" h="7025882">
                <a:moveTo>
                  <a:pt x="0" y="0"/>
                </a:moveTo>
                <a:lnTo>
                  <a:pt x="617755" y="1827"/>
                </a:lnTo>
                <a:cubicBezTo>
                  <a:pt x="1865985" y="1827"/>
                  <a:pt x="2877876" y="1573733"/>
                  <a:pt x="2877876" y="3512778"/>
                </a:cubicBezTo>
                <a:cubicBezTo>
                  <a:pt x="2877876" y="5451823"/>
                  <a:pt x="1865985" y="7023729"/>
                  <a:pt x="617755" y="7023729"/>
                </a:cubicBezTo>
                <a:lnTo>
                  <a:pt x="44533" y="7025882"/>
                </a:lnTo>
                <a:cubicBezTo>
                  <a:pt x="40926" y="4685399"/>
                  <a:pt x="3607" y="2340483"/>
                  <a:pt x="0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15875">
            <a:solidFill>
              <a:srgbClr val="24933C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4">
            <a:extLst>
              <a:ext uri="{FF2B5EF4-FFF2-40B4-BE49-F238E27FC236}">
                <a16:creationId xmlns:a16="http://schemas.microsoft.com/office/drawing/2014/main" id="{631BDD2E-D023-2342-BF68-3410655DF2AA}"/>
              </a:ext>
            </a:extLst>
          </p:cNvPr>
          <p:cNvSpPr/>
          <p:nvPr userDrawn="1"/>
        </p:nvSpPr>
        <p:spPr>
          <a:xfrm rot="16200000">
            <a:off x="5281151" y="952768"/>
            <a:ext cx="1696859" cy="1256912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2493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ABE82-5B5F-40B0-267E-01A3C910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329548"/>
            <a:ext cx="8807824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26AB7-E777-FCA7-059B-CD0A5835437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58" y="469097"/>
            <a:ext cx="2252918" cy="522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C93-1089-ED2F-BC3D-B05CD92EE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647" y="6454588"/>
            <a:ext cx="739588" cy="26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rgbClr val="24933C"/>
                </a:solidFill>
                <a:latin typeface="+mj-lt"/>
              </a:defRPr>
            </a:lvl1pPr>
          </a:lstStyle>
          <a:p>
            <a:fld id="{5CF021EC-6943-472B-AC8B-995B98215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1" r:id="rId1"/>
    <p:sldLayoutId id="2147485382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spcAft>
          <a:spcPts val="706"/>
        </a:spcAft>
        <a:buClr>
          <a:srgbClr val="24933C"/>
        </a:buClr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›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◦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Tx/>
        <a:buFont typeface="Arial" panose="020B0604020202020204" pitchFamily="34" charset="0"/>
        <a:buChar char="–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E23B0257-B07B-06FB-BAA8-5CB5ECF6131A}"/>
              </a:ext>
            </a:extLst>
          </p:cNvPr>
          <p:cNvSpPr/>
          <p:nvPr userDrawn="1"/>
        </p:nvSpPr>
        <p:spPr>
          <a:xfrm rot="16200000">
            <a:off x="5048354" y="760395"/>
            <a:ext cx="2152576" cy="12535799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  <a:gd name="connsiteX0" fmla="*/ 1003550 w 5448443"/>
              <a:gd name="connsiteY0" fmla="*/ 3632 h 7041146"/>
              <a:gd name="connsiteX1" fmla="*/ 3188322 w 5448443"/>
              <a:gd name="connsiteY1" fmla="*/ 0 h 7041146"/>
              <a:gd name="connsiteX2" fmla="*/ 5448443 w 5448443"/>
              <a:gd name="connsiteY2" fmla="*/ 3510951 h 7041146"/>
              <a:gd name="connsiteX3" fmla="*/ 3188322 w 5448443"/>
              <a:gd name="connsiteY3" fmla="*/ 7021902 h 7041146"/>
              <a:gd name="connsiteX4" fmla="*/ 10 w 5448443"/>
              <a:gd name="connsiteY4" fmla="*/ 7041146 h 7041146"/>
              <a:gd name="connsiteX5" fmla="*/ 1003550 w 5448443"/>
              <a:gd name="connsiteY5" fmla="*/ 3632 h 7041146"/>
              <a:gd name="connsiteX0" fmla="*/ -1 w 4444892"/>
              <a:gd name="connsiteY0" fmla="*/ 3632 h 7021902"/>
              <a:gd name="connsiteX1" fmla="*/ 2184771 w 4444892"/>
              <a:gd name="connsiteY1" fmla="*/ 0 h 7021902"/>
              <a:gd name="connsiteX2" fmla="*/ 4444892 w 4444892"/>
              <a:gd name="connsiteY2" fmla="*/ 3510951 h 7021902"/>
              <a:gd name="connsiteX3" fmla="*/ 2184771 w 4444892"/>
              <a:gd name="connsiteY3" fmla="*/ 7021902 h 7021902"/>
              <a:gd name="connsiteX4" fmla="*/ 257631 w 4444892"/>
              <a:gd name="connsiteY4" fmla="*/ 7006618 h 7021902"/>
              <a:gd name="connsiteX5" fmla="*/ -1 w 4444892"/>
              <a:gd name="connsiteY5" fmla="*/ 3632 h 7021902"/>
              <a:gd name="connsiteX0" fmla="*/ -1 w 4261821"/>
              <a:gd name="connsiteY0" fmla="*/ 3632 h 7021902"/>
              <a:gd name="connsiteX1" fmla="*/ 2001700 w 4261821"/>
              <a:gd name="connsiteY1" fmla="*/ 0 h 7021902"/>
              <a:gd name="connsiteX2" fmla="*/ 4261821 w 4261821"/>
              <a:gd name="connsiteY2" fmla="*/ 3510951 h 7021902"/>
              <a:gd name="connsiteX3" fmla="*/ 2001700 w 4261821"/>
              <a:gd name="connsiteY3" fmla="*/ 7021902 h 7021902"/>
              <a:gd name="connsiteX4" fmla="*/ 74560 w 4261821"/>
              <a:gd name="connsiteY4" fmla="*/ 7006618 h 7021902"/>
              <a:gd name="connsiteX5" fmla="*/ -1 w 4261821"/>
              <a:gd name="connsiteY5" fmla="*/ 3632 h 702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821" h="7021902">
                <a:moveTo>
                  <a:pt x="-1" y="3632"/>
                </a:moveTo>
                <a:lnTo>
                  <a:pt x="2001700" y="0"/>
                </a:lnTo>
                <a:cubicBezTo>
                  <a:pt x="3249930" y="0"/>
                  <a:pt x="4261821" y="1571906"/>
                  <a:pt x="4261821" y="3510951"/>
                </a:cubicBezTo>
                <a:cubicBezTo>
                  <a:pt x="4261821" y="5449996"/>
                  <a:pt x="3249930" y="7021902"/>
                  <a:pt x="2001700" y="7021902"/>
                </a:cubicBezTo>
                <a:lnTo>
                  <a:pt x="74560" y="7006618"/>
                </a:lnTo>
                <a:cubicBezTo>
                  <a:pt x="70953" y="4666135"/>
                  <a:pt x="3606" y="2344115"/>
                  <a:pt x="-1" y="3632"/>
                </a:cubicBezTo>
                <a:close/>
              </a:path>
            </a:pathLst>
          </a:custGeom>
          <a:solidFill>
            <a:srgbClr val="24933C">
              <a:alpha val="3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4">
            <a:extLst>
              <a:ext uri="{FF2B5EF4-FFF2-40B4-BE49-F238E27FC236}">
                <a16:creationId xmlns:a16="http://schemas.microsoft.com/office/drawing/2014/main" id="{01D9A959-6A38-39DC-FAFE-748E0841639E}"/>
              </a:ext>
            </a:extLst>
          </p:cNvPr>
          <p:cNvSpPr/>
          <p:nvPr userDrawn="1"/>
        </p:nvSpPr>
        <p:spPr>
          <a:xfrm rot="16200000">
            <a:off x="5070881" y="814594"/>
            <a:ext cx="2079634" cy="12566838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  <a:gd name="connsiteX0" fmla="*/ 781790 w 4373386"/>
              <a:gd name="connsiteY0" fmla="*/ 0 h 7050797"/>
              <a:gd name="connsiteX1" fmla="*/ 2113265 w 4373386"/>
              <a:gd name="connsiteY1" fmla="*/ 9651 h 7050797"/>
              <a:gd name="connsiteX2" fmla="*/ 4373386 w 4373386"/>
              <a:gd name="connsiteY2" fmla="*/ 3520602 h 7050797"/>
              <a:gd name="connsiteX3" fmla="*/ 2113265 w 4373386"/>
              <a:gd name="connsiteY3" fmla="*/ 7031553 h 7050797"/>
              <a:gd name="connsiteX4" fmla="*/ 13 w 4373386"/>
              <a:gd name="connsiteY4" fmla="*/ 7050797 h 7050797"/>
              <a:gd name="connsiteX5" fmla="*/ 781790 w 4373386"/>
              <a:gd name="connsiteY5" fmla="*/ 0 h 7050797"/>
              <a:gd name="connsiteX0" fmla="*/ 36748 w 3628344"/>
              <a:gd name="connsiteY0" fmla="*/ 0 h 7068063"/>
              <a:gd name="connsiteX1" fmla="*/ 1368223 w 3628344"/>
              <a:gd name="connsiteY1" fmla="*/ 9651 h 7068063"/>
              <a:gd name="connsiteX2" fmla="*/ 3628344 w 3628344"/>
              <a:gd name="connsiteY2" fmla="*/ 3520602 h 7068063"/>
              <a:gd name="connsiteX3" fmla="*/ 1368223 w 3628344"/>
              <a:gd name="connsiteY3" fmla="*/ 7031553 h 7068063"/>
              <a:gd name="connsiteX4" fmla="*/ 212 w 3628344"/>
              <a:gd name="connsiteY4" fmla="*/ 7068063 h 7068063"/>
              <a:gd name="connsiteX5" fmla="*/ 36748 w 3628344"/>
              <a:gd name="connsiteY5" fmla="*/ 0 h 7068063"/>
              <a:gd name="connsiteX0" fmla="*/ 0 w 3591596"/>
              <a:gd name="connsiteY0" fmla="*/ 0 h 7039290"/>
              <a:gd name="connsiteX1" fmla="*/ 1331475 w 3591596"/>
              <a:gd name="connsiteY1" fmla="*/ 9651 h 7039290"/>
              <a:gd name="connsiteX2" fmla="*/ 3591596 w 3591596"/>
              <a:gd name="connsiteY2" fmla="*/ 3520602 h 7039290"/>
              <a:gd name="connsiteX3" fmla="*/ 1331475 w 3591596"/>
              <a:gd name="connsiteY3" fmla="*/ 7031553 h 7039290"/>
              <a:gd name="connsiteX4" fmla="*/ 69928 w 3591596"/>
              <a:gd name="connsiteY4" fmla="*/ 7039290 h 7039290"/>
              <a:gd name="connsiteX5" fmla="*/ 0 w 3591596"/>
              <a:gd name="connsiteY5" fmla="*/ 0 h 70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596" h="7039290">
                <a:moveTo>
                  <a:pt x="0" y="0"/>
                </a:moveTo>
                <a:lnTo>
                  <a:pt x="1331475" y="9651"/>
                </a:lnTo>
                <a:cubicBezTo>
                  <a:pt x="2579705" y="9651"/>
                  <a:pt x="3591596" y="1581557"/>
                  <a:pt x="3591596" y="3520602"/>
                </a:cubicBezTo>
                <a:cubicBezTo>
                  <a:pt x="3591596" y="5459647"/>
                  <a:pt x="2579705" y="7031553"/>
                  <a:pt x="1331475" y="7031553"/>
                </a:cubicBezTo>
                <a:lnTo>
                  <a:pt x="69928" y="7039290"/>
                </a:lnTo>
                <a:cubicBezTo>
                  <a:pt x="66321" y="4698807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4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4">
            <a:extLst>
              <a:ext uri="{FF2B5EF4-FFF2-40B4-BE49-F238E27FC236}">
                <a16:creationId xmlns:a16="http://schemas.microsoft.com/office/drawing/2014/main" id="{480774E0-28F7-3D75-A926-868FEAF3C57B}"/>
              </a:ext>
            </a:extLst>
          </p:cNvPr>
          <p:cNvSpPr/>
          <p:nvPr userDrawn="1"/>
        </p:nvSpPr>
        <p:spPr>
          <a:xfrm rot="16200000">
            <a:off x="5144861" y="841355"/>
            <a:ext cx="1939105" cy="1258794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  <a:gd name="connsiteX0" fmla="*/ 242171 w 3344510"/>
              <a:gd name="connsiteY0" fmla="*/ 0 h 7079888"/>
              <a:gd name="connsiteX1" fmla="*/ 1084389 w 3344510"/>
              <a:gd name="connsiteY1" fmla="*/ 20433 h 7079888"/>
              <a:gd name="connsiteX2" fmla="*/ 3344510 w 3344510"/>
              <a:gd name="connsiteY2" fmla="*/ 3531384 h 7079888"/>
              <a:gd name="connsiteX3" fmla="*/ 1084389 w 3344510"/>
              <a:gd name="connsiteY3" fmla="*/ 7042335 h 7079888"/>
              <a:gd name="connsiteX4" fmla="*/ 40 w 3344510"/>
              <a:gd name="connsiteY4" fmla="*/ 7079888 h 7079888"/>
              <a:gd name="connsiteX5" fmla="*/ 242171 w 3344510"/>
              <a:gd name="connsiteY5" fmla="*/ 0 h 7079888"/>
              <a:gd name="connsiteX0" fmla="*/ 0 w 3102339"/>
              <a:gd name="connsiteY0" fmla="*/ 0 h 7051114"/>
              <a:gd name="connsiteX1" fmla="*/ 842218 w 3102339"/>
              <a:gd name="connsiteY1" fmla="*/ 20433 h 7051114"/>
              <a:gd name="connsiteX2" fmla="*/ 3102339 w 3102339"/>
              <a:gd name="connsiteY2" fmla="*/ 3531384 h 7051114"/>
              <a:gd name="connsiteX3" fmla="*/ 842218 w 3102339"/>
              <a:gd name="connsiteY3" fmla="*/ 7042335 h 7051114"/>
              <a:gd name="connsiteX4" fmla="*/ 86618 w 3102339"/>
              <a:gd name="connsiteY4" fmla="*/ 7051114 h 7051114"/>
              <a:gd name="connsiteX5" fmla="*/ 0 w 3102339"/>
              <a:gd name="connsiteY5" fmla="*/ 0 h 70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39" h="7051114">
                <a:moveTo>
                  <a:pt x="0" y="0"/>
                </a:moveTo>
                <a:lnTo>
                  <a:pt x="842218" y="20433"/>
                </a:lnTo>
                <a:cubicBezTo>
                  <a:pt x="2090448" y="20433"/>
                  <a:pt x="3102339" y="1592339"/>
                  <a:pt x="3102339" y="3531384"/>
                </a:cubicBezTo>
                <a:cubicBezTo>
                  <a:pt x="3102339" y="5470429"/>
                  <a:pt x="2090448" y="7042335"/>
                  <a:pt x="842218" y="7042335"/>
                </a:cubicBezTo>
                <a:lnTo>
                  <a:pt x="86618" y="7051114"/>
                </a:lnTo>
                <a:cubicBezTo>
                  <a:pt x="83011" y="4710631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5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4">
            <a:extLst>
              <a:ext uri="{FF2B5EF4-FFF2-40B4-BE49-F238E27FC236}">
                <a16:creationId xmlns:a16="http://schemas.microsoft.com/office/drawing/2014/main" id="{7961D133-6BEE-6590-55C9-2A4EF500022E}"/>
              </a:ext>
            </a:extLst>
          </p:cNvPr>
          <p:cNvSpPr/>
          <p:nvPr userDrawn="1"/>
        </p:nvSpPr>
        <p:spPr>
          <a:xfrm rot="16200000">
            <a:off x="5203251" y="918238"/>
            <a:ext cx="1828800" cy="1254290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  <a:gd name="connsiteX0" fmla="*/ 68768 w 2946644"/>
              <a:gd name="connsiteY0" fmla="*/ 0 h 7037392"/>
              <a:gd name="connsiteX1" fmla="*/ 686523 w 2946644"/>
              <a:gd name="connsiteY1" fmla="*/ 1827 h 7037392"/>
              <a:gd name="connsiteX2" fmla="*/ 2946644 w 2946644"/>
              <a:gd name="connsiteY2" fmla="*/ 3512778 h 7037392"/>
              <a:gd name="connsiteX3" fmla="*/ 686523 w 2946644"/>
              <a:gd name="connsiteY3" fmla="*/ 7023729 h 7037392"/>
              <a:gd name="connsiteX4" fmla="*/ 126 w 2946644"/>
              <a:gd name="connsiteY4" fmla="*/ 7037392 h 7037392"/>
              <a:gd name="connsiteX5" fmla="*/ 68768 w 2946644"/>
              <a:gd name="connsiteY5" fmla="*/ 0 h 7037392"/>
              <a:gd name="connsiteX0" fmla="*/ 0 w 2877876"/>
              <a:gd name="connsiteY0" fmla="*/ 0 h 7025882"/>
              <a:gd name="connsiteX1" fmla="*/ 617755 w 2877876"/>
              <a:gd name="connsiteY1" fmla="*/ 1827 h 7025882"/>
              <a:gd name="connsiteX2" fmla="*/ 2877876 w 2877876"/>
              <a:gd name="connsiteY2" fmla="*/ 3512778 h 7025882"/>
              <a:gd name="connsiteX3" fmla="*/ 617755 w 2877876"/>
              <a:gd name="connsiteY3" fmla="*/ 7023729 h 7025882"/>
              <a:gd name="connsiteX4" fmla="*/ 44533 w 2877876"/>
              <a:gd name="connsiteY4" fmla="*/ 7025882 h 7025882"/>
              <a:gd name="connsiteX5" fmla="*/ 0 w 2877876"/>
              <a:gd name="connsiteY5" fmla="*/ 0 h 7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7876" h="7025882">
                <a:moveTo>
                  <a:pt x="0" y="0"/>
                </a:moveTo>
                <a:lnTo>
                  <a:pt x="617755" y="1827"/>
                </a:lnTo>
                <a:cubicBezTo>
                  <a:pt x="1865985" y="1827"/>
                  <a:pt x="2877876" y="1573733"/>
                  <a:pt x="2877876" y="3512778"/>
                </a:cubicBezTo>
                <a:cubicBezTo>
                  <a:pt x="2877876" y="5451823"/>
                  <a:pt x="1865985" y="7023729"/>
                  <a:pt x="617755" y="7023729"/>
                </a:cubicBezTo>
                <a:lnTo>
                  <a:pt x="44533" y="7025882"/>
                </a:lnTo>
                <a:cubicBezTo>
                  <a:pt x="40926" y="4685399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7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4">
            <a:extLst>
              <a:ext uri="{FF2B5EF4-FFF2-40B4-BE49-F238E27FC236}">
                <a16:creationId xmlns:a16="http://schemas.microsoft.com/office/drawing/2014/main" id="{631BDD2E-D023-2342-BF68-3410655DF2AA}"/>
              </a:ext>
            </a:extLst>
          </p:cNvPr>
          <p:cNvSpPr/>
          <p:nvPr userDrawn="1"/>
        </p:nvSpPr>
        <p:spPr>
          <a:xfrm rot="16200000">
            <a:off x="5281151" y="952768"/>
            <a:ext cx="1696859" cy="1256912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solidFill>
            <a:srgbClr val="24933C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ABE82-5B5F-40B0-267E-01A3C910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329548"/>
            <a:ext cx="8807824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26AB7-E777-FCA7-059B-CD0A5835437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58" y="469097"/>
            <a:ext cx="2252918" cy="522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C93-1089-ED2F-BC3D-B05CD92EE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647" y="6454588"/>
            <a:ext cx="739588" cy="26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rgbClr val="24933C"/>
                </a:solidFill>
                <a:latin typeface="+mj-lt"/>
              </a:defRPr>
            </a:lvl1pPr>
          </a:lstStyle>
          <a:p>
            <a:fld id="{5CF021EC-6943-472B-AC8B-995B98215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spcAft>
          <a:spcPts val="706"/>
        </a:spcAft>
        <a:buClr>
          <a:srgbClr val="24933C"/>
        </a:buClr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›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◦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Tx/>
        <a:buFont typeface="Arial" panose="020B0604020202020204" pitchFamily="34" charset="0"/>
        <a:buChar char="–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4">
            <a:extLst>
              <a:ext uri="{FF2B5EF4-FFF2-40B4-BE49-F238E27FC236}">
                <a16:creationId xmlns:a16="http://schemas.microsoft.com/office/drawing/2014/main" id="{5728D72B-1267-BCB3-8CAB-0E72C7676333}"/>
              </a:ext>
            </a:extLst>
          </p:cNvPr>
          <p:cNvSpPr/>
          <p:nvPr userDrawn="1"/>
        </p:nvSpPr>
        <p:spPr>
          <a:xfrm rot="16200000">
            <a:off x="2665295" y="-2815983"/>
            <a:ext cx="6861410" cy="1286324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  <a:gd name="connsiteX0" fmla="*/ 1003550 w 5448443"/>
              <a:gd name="connsiteY0" fmla="*/ 3632 h 7041146"/>
              <a:gd name="connsiteX1" fmla="*/ 3188322 w 5448443"/>
              <a:gd name="connsiteY1" fmla="*/ 0 h 7041146"/>
              <a:gd name="connsiteX2" fmla="*/ 5448443 w 5448443"/>
              <a:gd name="connsiteY2" fmla="*/ 3510951 h 7041146"/>
              <a:gd name="connsiteX3" fmla="*/ 3188322 w 5448443"/>
              <a:gd name="connsiteY3" fmla="*/ 7021902 h 7041146"/>
              <a:gd name="connsiteX4" fmla="*/ 10 w 5448443"/>
              <a:gd name="connsiteY4" fmla="*/ 7041146 h 7041146"/>
              <a:gd name="connsiteX5" fmla="*/ 1003550 w 5448443"/>
              <a:gd name="connsiteY5" fmla="*/ 3632 h 7041146"/>
              <a:gd name="connsiteX0" fmla="*/ -1 w 4444892"/>
              <a:gd name="connsiteY0" fmla="*/ 3632 h 7021902"/>
              <a:gd name="connsiteX1" fmla="*/ 2184771 w 4444892"/>
              <a:gd name="connsiteY1" fmla="*/ 0 h 7021902"/>
              <a:gd name="connsiteX2" fmla="*/ 4444892 w 4444892"/>
              <a:gd name="connsiteY2" fmla="*/ 3510951 h 7021902"/>
              <a:gd name="connsiteX3" fmla="*/ 2184771 w 4444892"/>
              <a:gd name="connsiteY3" fmla="*/ 7021902 h 7021902"/>
              <a:gd name="connsiteX4" fmla="*/ 257631 w 4444892"/>
              <a:gd name="connsiteY4" fmla="*/ 7006618 h 7021902"/>
              <a:gd name="connsiteX5" fmla="*/ -1 w 4444892"/>
              <a:gd name="connsiteY5" fmla="*/ 3632 h 7021902"/>
              <a:gd name="connsiteX0" fmla="*/ -1 w 4261821"/>
              <a:gd name="connsiteY0" fmla="*/ 3632 h 7021902"/>
              <a:gd name="connsiteX1" fmla="*/ 2001700 w 4261821"/>
              <a:gd name="connsiteY1" fmla="*/ 0 h 7021902"/>
              <a:gd name="connsiteX2" fmla="*/ 4261821 w 4261821"/>
              <a:gd name="connsiteY2" fmla="*/ 3510951 h 7021902"/>
              <a:gd name="connsiteX3" fmla="*/ 2001700 w 4261821"/>
              <a:gd name="connsiteY3" fmla="*/ 7021902 h 7021902"/>
              <a:gd name="connsiteX4" fmla="*/ 74560 w 4261821"/>
              <a:gd name="connsiteY4" fmla="*/ 7006618 h 7021902"/>
              <a:gd name="connsiteX5" fmla="*/ -1 w 4261821"/>
              <a:gd name="connsiteY5" fmla="*/ 3632 h 702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821" h="7021902">
                <a:moveTo>
                  <a:pt x="-1" y="3632"/>
                </a:moveTo>
                <a:lnTo>
                  <a:pt x="2001700" y="0"/>
                </a:lnTo>
                <a:cubicBezTo>
                  <a:pt x="3249930" y="0"/>
                  <a:pt x="4261821" y="1571906"/>
                  <a:pt x="4261821" y="3510951"/>
                </a:cubicBezTo>
                <a:cubicBezTo>
                  <a:pt x="4261821" y="5449996"/>
                  <a:pt x="3249930" y="7021902"/>
                  <a:pt x="2001700" y="7021902"/>
                </a:cubicBezTo>
                <a:lnTo>
                  <a:pt x="74560" y="7006618"/>
                </a:lnTo>
                <a:cubicBezTo>
                  <a:pt x="70953" y="4666135"/>
                  <a:pt x="3606" y="2344115"/>
                  <a:pt x="-1" y="3632"/>
                </a:cubicBezTo>
                <a:close/>
              </a:path>
            </a:pathLst>
          </a:custGeom>
          <a:solidFill>
            <a:srgbClr val="24933C">
              <a:alpha val="3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4">
            <a:extLst>
              <a:ext uri="{FF2B5EF4-FFF2-40B4-BE49-F238E27FC236}">
                <a16:creationId xmlns:a16="http://schemas.microsoft.com/office/drawing/2014/main" id="{C6AB041C-66C3-33EE-1C53-85F29AEADC32}"/>
              </a:ext>
            </a:extLst>
          </p:cNvPr>
          <p:cNvSpPr/>
          <p:nvPr userDrawn="1"/>
        </p:nvSpPr>
        <p:spPr>
          <a:xfrm rot="16200000">
            <a:off x="2781547" y="-2589431"/>
            <a:ext cx="6628905" cy="12791325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  <a:gd name="connsiteX0" fmla="*/ 781790 w 4373386"/>
              <a:gd name="connsiteY0" fmla="*/ 0 h 7050797"/>
              <a:gd name="connsiteX1" fmla="*/ 2113265 w 4373386"/>
              <a:gd name="connsiteY1" fmla="*/ 9651 h 7050797"/>
              <a:gd name="connsiteX2" fmla="*/ 4373386 w 4373386"/>
              <a:gd name="connsiteY2" fmla="*/ 3520602 h 7050797"/>
              <a:gd name="connsiteX3" fmla="*/ 2113265 w 4373386"/>
              <a:gd name="connsiteY3" fmla="*/ 7031553 h 7050797"/>
              <a:gd name="connsiteX4" fmla="*/ 13 w 4373386"/>
              <a:gd name="connsiteY4" fmla="*/ 7050797 h 7050797"/>
              <a:gd name="connsiteX5" fmla="*/ 781790 w 4373386"/>
              <a:gd name="connsiteY5" fmla="*/ 0 h 7050797"/>
              <a:gd name="connsiteX0" fmla="*/ 36748 w 3628344"/>
              <a:gd name="connsiteY0" fmla="*/ 0 h 7068063"/>
              <a:gd name="connsiteX1" fmla="*/ 1368223 w 3628344"/>
              <a:gd name="connsiteY1" fmla="*/ 9651 h 7068063"/>
              <a:gd name="connsiteX2" fmla="*/ 3628344 w 3628344"/>
              <a:gd name="connsiteY2" fmla="*/ 3520602 h 7068063"/>
              <a:gd name="connsiteX3" fmla="*/ 1368223 w 3628344"/>
              <a:gd name="connsiteY3" fmla="*/ 7031553 h 7068063"/>
              <a:gd name="connsiteX4" fmla="*/ 212 w 3628344"/>
              <a:gd name="connsiteY4" fmla="*/ 7068063 h 7068063"/>
              <a:gd name="connsiteX5" fmla="*/ 36748 w 3628344"/>
              <a:gd name="connsiteY5" fmla="*/ 0 h 7068063"/>
              <a:gd name="connsiteX0" fmla="*/ 0 w 3591596"/>
              <a:gd name="connsiteY0" fmla="*/ 0 h 7039290"/>
              <a:gd name="connsiteX1" fmla="*/ 1331475 w 3591596"/>
              <a:gd name="connsiteY1" fmla="*/ 9651 h 7039290"/>
              <a:gd name="connsiteX2" fmla="*/ 3591596 w 3591596"/>
              <a:gd name="connsiteY2" fmla="*/ 3520602 h 7039290"/>
              <a:gd name="connsiteX3" fmla="*/ 1331475 w 3591596"/>
              <a:gd name="connsiteY3" fmla="*/ 7031553 h 7039290"/>
              <a:gd name="connsiteX4" fmla="*/ 69928 w 3591596"/>
              <a:gd name="connsiteY4" fmla="*/ 7039290 h 7039290"/>
              <a:gd name="connsiteX5" fmla="*/ 0 w 3591596"/>
              <a:gd name="connsiteY5" fmla="*/ 0 h 70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596" h="7039290">
                <a:moveTo>
                  <a:pt x="0" y="0"/>
                </a:moveTo>
                <a:lnTo>
                  <a:pt x="1331475" y="9651"/>
                </a:lnTo>
                <a:cubicBezTo>
                  <a:pt x="2579705" y="9651"/>
                  <a:pt x="3591596" y="1581557"/>
                  <a:pt x="3591596" y="3520602"/>
                </a:cubicBezTo>
                <a:cubicBezTo>
                  <a:pt x="3591596" y="5459647"/>
                  <a:pt x="2579705" y="7031553"/>
                  <a:pt x="1331475" y="7031553"/>
                </a:cubicBezTo>
                <a:lnTo>
                  <a:pt x="69928" y="7039290"/>
                </a:lnTo>
                <a:cubicBezTo>
                  <a:pt x="66321" y="4698807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4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4">
            <a:extLst>
              <a:ext uri="{FF2B5EF4-FFF2-40B4-BE49-F238E27FC236}">
                <a16:creationId xmlns:a16="http://schemas.microsoft.com/office/drawing/2014/main" id="{499875EF-50D3-E592-7D71-771C320C63DD}"/>
              </a:ext>
            </a:extLst>
          </p:cNvPr>
          <p:cNvSpPr/>
          <p:nvPr userDrawn="1"/>
        </p:nvSpPr>
        <p:spPr>
          <a:xfrm rot="16200000">
            <a:off x="3005517" y="-2388134"/>
            <a:ext cx="6180964" cy="12709135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  <a:gd name="connsiteX0" fmla="*/ 242171 w 3344510"/>
              <a:gd name="connsiteY0" fmla="*/ 0 h 7079888"/>
              <a:gd name="connsiteX1" fmla="*/ 1084389 w 3344510"/>
              <a:gd name="connsiteY1" fmla="*/ 20433 h 7079888"/>
              <a:gd name="connsiteX2" fmla="*/ 3344510 w 3344510"/>
              <a:gd name="connsiteY2" fmla="*/ 3531384 h 7079888"/>
              <a:gd name="connsiteX3" fmla="*/ 1084389 w 3344510"/>
              <a:gd name="connsiteY3" fmla="*/ 7042335 h 7079888"/>
              <a:gd name="connsiteX4" fmla="*/ 40 w 3344510"/>
              <a:gd name="connsiteY4" fmla="*/ 7079888 h 7079888"/>
              <a:gd name="connsiteX5" fmla="*/ 242171 w 3344510"/>
              <a:gd name="connsiteY5" fmla="*/ 0 h 7079888"/>
              <a:gd name="connsiteX0" fmla="*/ 0 w 3102339"/>
              <a:gd name="connsiteY0" fmla="*/ 0 h 7051114"/>
              <a:gd name="connsiteX1" fmla="*/ 842218 w 3102339"/>
              <a:gd name="connsiteY1" fmla="*/ 20433 h 7051114"/>
              <a:gd name="connsiteX2" fmla="*/ 3102339 w 3102339"/>
              <a:gd name="connsiteY2" fmla="*/ 3531384 h 7051114"/>
              <a:gd name="connsiteX3" fmla="*/ 842218 w 3102339"/>
              <a:gd name="connsiteY3" fmla="*/ 7042335 h 7051114"/>
              <a:gd name="connsiteX4" fmla="*/ 86618 w 3102339"/>
              <a:gd name="connsiteY4" fmla="*/ 7051114 h 7051114"/>
              <a:gd name="connsiteX5" fmla="*/ 0 w 3102339"/>
              <a:gd name="connsiteY5" fmla="*/ 0 h 70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39" h="7051114">
                <a:moveTo>
                  <a:pt x="0" y="0"/>
                </a:moveTo>
                <a:lnTo>
                  <a:pt x="842218" y="20433"/>
                </a:lnTo>
                <a:cubicBezTo>
                  <a:pt x="2090448" y="20433"/>
                  <a:pt x="3102339" y="1592339"/>
                  <a:pt x="3102339" y="3531384"/>
                </a:cubicBezTo>
                <a:cubicBezTo>
                  <a:pt x="3102339" y="5470429"/>
                  <a:pt x="2090448" y="7042335"/>
                  <a:pt x="842218" y="7042335"/>
                </a:cubicBezTo>
                <a:lnTo>
                  <a:pt x="86618" y="7051114"/>
                </a:lnTo>
                <a:cubicBezTo>
                  <a:pt x="83011" y="4710631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5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4">
            <a:extLst>
              <a:ext uri="{FF2B5EF4-FFF2-40B4-BE49-F238E27FC236}">
                <a16:creationId xmlns:a16="http://schemas.microsoft.com/office/drawing/2014/main" id="{EF8EE299-F074-F719-2680-F6FC8E0B0BF0}"/>
              </a:ext>
            </a:extLst>
          </p:cNvPr>
          <p:cNvSpPr/>
          <p:nvPr userDrawn="1"/>
        </p:nvSpPr>
        <p:spPr>
          <a:xfrm rot="16200000">
            <a:off x="3181318" y="-2043604"/>
            <a:ext cx="5829363" cy="1239063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  <a:gd name="connsiteX0" fmla="*/ 68768 w 2946644"/>
              <a:gd name="connsiteY0" fmla="*/ 0 h 7037392"/>
              <a:gd name="connsiteX1" fmla="*/ 686523 w 2946644"/>
              <a:gd name="connsiteY1" fmla="*/ 1827 h 7037392"/>
              <a:gd name="connsiteX2" fmla="*/ 2946644 w 2946644"/>
              <a:gd name="connsiteY2" fmla="*/ 3512778 h 7037392"/>
              <a:gd name="connsiteX3" fmla="*/ 686523 w 2946644"/>
              <a:gd name="connsiteY3" fmla="*/ 7023729 h 7037392"/>
              <a:gd name="connsiteX4" fmla="*/ 126 w 2946644"/>
              <a:gd name="connsiteY4" fmla="*/ 7037392 h 7037392"/>
              <a:gd name="connsiteX5" fmla="*/ 68768 w 2946644"/>
              <a:gd name="connsiteY5" fmla="*/ 0 h 7037392"/>
              <a:gd name="connsiteX0" fmla="*/ 0 w 2877876"/>
              <a:gd name="connsiteY0" fmla="*/ 0 h 7025882"/>
              <a:gd name="connsiteX1" fmla="*/ 617755 w 2877876"/>
              <a:gd name="connsiteY1" fmla="*/ 1827 h 7025882"/>
              <a:gd name="connsiteX2" fmla="*/ 2877876 w 2877876"/>
              <a:gd name="connsiteY2" fmla="*/ 3512778 h 7025882"/>
              <a:gd name="connsiteX3" fmla="*/ 617755 w 2877876"/>
              <a:gd name="connsiteY3" fmla="*/ 7023729 h 7025882"/>
              <a:gd name="connsiteX4" fmla="*/ 44533 w 2877876"/>
              <a:gd name="connsiteY4" fmla="*/ 7025882 h 7025882"/>
              <a:gd name="connsiteX5" fmla="*/ 0 w 2877876"/>
              <a:gd name="connsiteY5" fmla="*/ 0 h 7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7876" h="7025882">
                <a:moveTo>
                  <a:pt x="0" y="0"/>
                </a:moveTo>
                <a:lnTo>
                  <a:pt x="617755" y="1827"/>
                </a:lnTo>
                <a:cubicBezTo>
                  <a:pt x="1865985" y="1827"/>
                  <a:pt x="2877876" y="1573733"/>
                  <a:pt x="2877876" y="3512778"/>
                </a:cubicBezTo>
                <a:cubicBezTo>
                  <a:pt x="2877876" y="5451823"/>
                  <a:pt x="1865985" y="7023729"/>
                  <a:pt x="617755" y="7023729"/>
                </a:cubicBezTo>
                <a:lnTo>
                  <a:pt x="44533" y="7025882"/>
                </a:lnTo>
                <a:cubicBezTo>
                  <a:pt x="40926" y="4685399"/>
                  <a:pt x="3607" y="2340483"/>
                  <a:pt x="0" y="0"/>
                </a:cubicBezTo>
                <a:close/>
              </a:path>
            </a:pathLst>
          </a:custGeom>
          <a:solidFill>
            <a:srgbClr val="24933C">
              <a:alpha val="70000"/>
            </a:srgb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4">
            <a:extLst>
              <a:ext uri="{FF2B5EF4-FFF2-40B4-BE49-F238E27FC236}">
                <a16:creationId xmlns:a16="http://schemas.microsoft.com/office/drawing/2014/main" id="{120D95DB-7ED5-6C41-319C-BCF9F465A599}"/>
              </a:ext>
            </a:extLst>
          </p:cNvPr>
          <p:cNvSpPr/>
          <p:nvPr userDrawn="1"/>
        </p:nvSpPr>
        <p:spPr>
          <a:xfrm rot="16200000">
            <a:off x="3391601" y="-1832811"/>
            <a:ext cx="5408796" cy="1231186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solidFill>
            <a:srgbClr val="24933C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E0BA2F-374D-5D60-24D1-E426CED0E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260" y="3331883"/>
            <a:ext cx="5273479" cy="12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2EAD35-7473-BF78-A8F3-D65543C204CB}"/>
              </a:ext>
            </a:extLst>
          </p:cNvPr>
          <p:cNvSpPr txBox="1"/>
          <p:nvPr userDrawn="1"/>
        </p:nvSpPr>
        <p:spPr>
          <a:xfrm>
            <a:off x="3382057" y="5066886"/>
            <a:ext cx="542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AmerenIllinoisSavings.com</a:t>
            </a:r>
          </a:p>
        </p:txBody>
      </p:sp>
    </p:spTree>
    <p:extLst>
      <p:ext uri="{BB962C8B-B14F-4D97-AF65-F5344CB8AC3E}">
        <p14:creationId xmlns:p14="http://schemas.microsoft.com/office/powerpoint/2010/main" val="38481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9" grpId="0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47776E-D662-629F-76C2-00861927D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"/>
            <a:ext cx="12191991" cy="68579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C93-1089-ED2F-BC3D-B05CD92EE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647" y="6454588"/>
            <a:ext cx="739588" cy="26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chemeClr val="tx1"/>
                </a:solidFill>
                <a:latin typeface="+mj-lt"/>
              </a:defRPr>
            </a:lvl1pPr>
          </a:lstStyle>
          <a:p>
            <a:fld id="{5CF021EC-6943-472B-AC8B-995B982150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AB961-CAF8-C129-5BFB-7386381EB6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10" y="6014170"/>
            <a:ext cx="2252918" cy="522999"/>
          </a:xfrm>
          <a:prstGeom prst="rect">
            <a:avLst/>
          </a:prstGeom>
        </p:spPr>
      </p:pic>
      <p:sp>
        <p:nvSpPr>
          <p:cNvPr id="3" name="Flowchart: Delay 4">
            <a:extLst>
              <a:ext uri="{FF2B5EF4-FFF2-40B4-BE49-F238E27FC236}">
                <a16:creationId xmlns:a16="http://schemas.microsoft.com/office/drawing/2014/main" id="{1350BD44-C6C3-80FA-432E-B468E3ED666B}"/>
              </a:ext>
            </a:extLst>
          </p:cNvPr>
          <p:cNvSpPr/>
          <p:nvPr userDrawn="1"/>
        </p:nvSpPr>
        <p:spPr>
          <a:xfrm rot="10800000">
            <a:off x="10620516" y="-81944"/>
            <a:ext cx="2541142" cy="7044140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578865 w 24795242"/>
              <a:gd name="connsiteY4" fmla="*/ 7068654 h 7068654"/>
              <a:gd name="connsiteX5" fmla="*/ 0 w 24795242"/>
              <a:gd name="connsiteY5" fmla="*/ 0 h 7068654"/>
              <a:gd name="connsiteX0" fmla="*/ 0 w 24795242"/>
              <a:gd name="connsiteY0" fmla="*/ 0 h 7068654"/>
              <a:gd name="connsiteX1" fmla="*/ 22535121 w 24795242"/>
              <a:gd name="connsiteY1" fmla="*/ 27508 h 7068654"/>
              <a:gd name="connsiteX2" fmla="*/ 24795242 w 24795242"/>
              <a:gd name="connsiteY2" fmla="*/ 3538459 h 7068654"/>
              <a:gd name="connsiteX3" fmla="*/ 22535121 w 24795242"/>
              <a:gd name="connsiteY3" fmla="*/ 7049410 h 7068654"/>
              <a:gd name="connsiteX4" fmla="*/ 34453 w 24795242"/>
              <a:gd name="connsiteY4" fmla="*/ 7068654 h 7068654"/>
              <a:gd name="connsiteX5" fmla="*/ 0 w 24795242"/>
              <a:gd name="connsiteY5" fmla="*/ 0 h 7068654"/>
              <a:gd name="connsiteX0" fmla="*/ 19217457 w 24760791"/>
              <a:gd name="connsiteY0" fmla="*/ 0 h 7054779"/>
              <a:gd name="connsiteX1" fmla="*/ 22500670 w 24760791"/>
              <a:gd name="connsiteY1" fmla="*/ 13633 h 7054779"/>
              <a:gd name="connsiteX2" fmla="*/ 24760791 w 24760791"/>
              <a:gd name="connsiteY2" fmla="*/ 3524584 h 7054779"/>
              <a:gd name="connsiteX3" fmla="*/ 22500670 w 24760791"/>
              <a:gd name="connsiteY3" fmla="*/ 7035535 h 7054779"/>
              <a:gd name="connsiteX4" fmla="*/ 2 w 24760791"/>
              <a:gd name="connsiteY4" fmla="*/ 7054779 h 7054779"/>
              <a:gd name="connsiteX5" fmla="*/ 19217457 w 24760791"/>
              <a:gd name="connsiteY5" fmla="*/ 0 h 7054779"/>
              <a:gd name="connsiteX0" fmla="*/ 0 w 5543334"/>
              <a:gd name="connsiteY0" fmla="*/ 0 h 7054779"/>
              <a:gd name="connsiteX1" fmla="*/ 3283213 w 5543334"/>
              <a:gd name="connsiteY1" fmla="*/ 13633 h 7054779"/>
              <a:gd name="connsiteX2" fmla="*/ 5543334 w 5543334"/>
              <a:gd name="connsiteY2" fmla="*/ 3524584 h 7054779"/>
              <a:gd name="connsiteX3" fmla="*/ 3283213 w 5543334"/>
              <a:gd name="connsiteY3" fmla="*/ 7035535 h 7054779"/>
              <a:gd name="connsiteX4" fmla="*/ 94901 w 5543334"/>
              <a:gd name="connsiteY4" fmla="*/ 7054779 h 7054779"/>
              <a:gd name="connsiteX5" fmla="*/ 0 w 5543334"/>
              <a:gd name="connsiteY5" fmla="*/ 0 h 70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334" h="7054779">
                <a:moveTo>
                  <a:pt x="0" y="0"/>
                </a:moveTo>
                <a:lnTo>
                  <a:pt x="3283213" y="13633"/>
                </a:lnTo>
                <a:cubicBezTo>
                  <a:pt x="4531443" y="13633"/>
                  <a:pt x="5543334" y="1585539"/>
                  <a:pt x="5543334" y="3524584"/>
                </a:cubicBezTo>
                <a:cubicBezTo>
                  <a:pt x="5543334" y="5463629"/>
                  <a:pt x="4531443" y="7035535"/>
                  <a:pt x="3283213" y="7035535"/>
                </a:cubicBezTo>
                <a:lnTo>
                  <a:pt x="94901" y="7054779"/>
                </a:lnTo>
                <a:cubicBezTo>
                  <a:pt x="91294" y="4714296"/>
                  <a:pt x="3607" y="234048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D43B1731-90D5-9260-8612-FBFC546292F6}"/>
              </a:ext>
            </a:extLst>
          </p:cNvPr>
          <p:cNvSpPr/>
          <p:nvPr userDrawn="1"/>
        </p:nvSpPr>
        <p:spPr>
          <a:xfrm rot="10800000">
            <a:off x="10911295" y="-103013"/>
            <a:ext cx="2322805" cy="7030527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0 w 21250830"/>
              <a:gd name="connsiteY0" fmla="*/ 0 h 7040330"/>
              <a:gd name="connsiteX1" fmla="*/ 18990709 w 21250830"/>
              <a:gd name="connsiteY1" fmla="*/ 8626 h 7040330"/>
              <a:gd name="connsiteX2" fmla="*/ 21250830 w 21250830"/>
              <a:gd name="connsiteY2" fmla="*/ 3519577 h 7040330"/>
              <a:gd name="connsiteX3" fmla="*/ 18990709 w 21250830"/>
              <a:gd name="connsiteY3" fmla="*/ 7030528 h 7040330"/>
              <a:gd name="connsiteX4" fmla="*/ 3872322 w 21250830"/>
              <a:gd name="connsiteY4" fmla="*/ 7040330 h 7040330"/>
              <a:gd name="connsiteX5" fmla="*/ 0 w 21250830"/>
              <a:gd name="connsiteY5" fmla="*/ 0 h 7040330"/>
              <a:gd name="connsiteX0" fmla="*/ 0 w 21250830"/>
              <a:gd name="connsiteY0" fmla="*/ 0 h 7030528"/>
              <a:gd name="connsiteX1" fmla="*/ 18990709 w 21250830"/>
              <a:gd name="connsiteY1" fmla="*/ 8626 h 7030528"/>
              <a:gd name="connsiteX2" fmla="*/ 21250830 w 21250830"/>
              <a:gd name="connsiteY2" fmla="*/ 3519577 h 7030528"/>
              <a:gd name="connsiteX3" fmla="*/ 18990709 w 21250830"/>
              <a:gd name="connsiteY3" fmla="*/ 7030528 h 7030528"/>
              <a:gd name="connsiteX4" fmla="*/ 1469170 w 21250830"/>
              <a:gd name="connsiteY4" fmla="*/ 6983684 h 7030528"/>
              <a:gd name="connsiteX5" fmla="*/ 0 w 21250830"/>
              <a:gd name="connsiteY5" fmla="*/ 0 h 7030528"/>
              <a:gd name="connsiteX0" fmla="*/ 0 w 21250830"/>
              <a:gd name="connsiteY0" fmla="*/ 0 h 7049772"/>
              <a:gd name="connsiteX1" fmla="*/ 18990709 w 21250830"/>
              <a:gd name="connsiteY1" fmla="*/ 8626 h 7049772"/>
              <a:gd name="connsiteX2" fmla="*/ 21250830 w 21250830"/>
              <a:gd name="connsiteY2" fmla="*/ 3519577 h 7049772"/>
              <a:gd name="connsiteX3" fmla="*/ 18990709 w 21250830"/>
              <a:gd name="connsiteY3" fmla="*/ 7030528 h 7049772"/>
              <a:gd name="connsiteX4" fmla="*/ 34453 w 21250830"/>
              <a:gd name="connsiteY4" fmla="*/ 7049772 h 7049772"/>
              <a:gd name="connsiteX5" fmla="*/ 0 w 21250830"/>
              <a:gd name="connsiteY5" fmla="*/ 0 h 7049772"/>
              <a:gd name="connsiteX0" fmla="*/ 16755335 w 21216377"/>
              <a:gd name="connsiteY0" fmla="*/ 19125 h 7041146"/>
              <a:gd name="connsiteX1" fmla="*/ 18956256 w 21216377"/>
              <a:gd name="connsiteY1" fmla="*/ 0 h 7041146"/>
              <a:gd name="connsiteX2" fmla="*/ 21216377 w 21216377"/>
              <a:gd name="connsiteY2" fmla="*/ 3510951 h 7041146"/>
              <a:gd name="connsiteX3" fmla="*/ 18956256 w 21216377"/>
              <a:gd name="connsiteY3" fmla="*/ 7021902 h 7041146"/>
              <a:gd name="connsiteX4" fmla="*/ 0 w 21216377"/>
              <a:gd name="connsiteY4" fmla="*/ 7041146 h 7041146"/>
              <a:gd name="connsiteX5" fmla="*/ 16755335 w 21216377"/>
              <a:gd name="connsiteY5" fmla="*/ 19125 h 7041146"/>
              <a:gd name="connsiteX0" fmla="*/ 0 w 4461042"/>
              <a:gd name="connsiteY0" fmla="*/ 19125 h 7041146"/>
              <a:gd name="connsiteX1" fmla="*/ 2200921 w 4461042"/>
              <a:gd name="connsiteY1" fmla="*/ 0 h 7041146"/>
              <a:gd name="connsiteX2" fmla="*/ 4461042 w 4461042"/>
              <a:gd name="connsiteY2" fmla="*/ 3510951 h 7041146"/>
              <a:gd name="connsiteX3" fmla="*/ 2200921 w 4461042"/>
              <a:gd name="connsiteY3" fmla="*/ 7021902 h 7041146"/>
              <a:gd name="connsiteX4" fmla="*/ 87669 w 4461042"/>
              <a:gd name="connsiteY4" fmla="*/ 7041146 h 7041146"/>
              <a:gd name="connsiteX5" fmla="*/ 0 w 4461042"/>
              <a:gd name="connsiteY5" fmla="*/ 19125 h 70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042" h="7041146">
                <a:moveTo>
                  <a:pt x="0" y="19125"/>
                </a:moveTo>
                <a:lnTo>
                  <a:pt x="2200921" y="0"/>
                </a:lnTo>
                <a:cubicBezTo>
                  <a:pt x="3449151" y="0"/>
                  <a:pt x="4461042" y="1571906"/>
                  <a:pt x="4461042" y="3510951"/>
                </a:cubicBezTo>
                <a:cubicBezTo>
                  <a:pt x="4461042" y="5449996"/>
                  <a:pt x="3449151" y="7021902"/>
                  <a:pt x="2200921" y="7021902"/>
                </a:cubicBezTo>
                <a:lnTo>
                  <a:pt x="87669" y="7041146"/>
                </a:lnTo>
                <a:cubicBezTo>
                  <a:pt x="84062" y="4700663"/>
                  <a:pt x="3607" y="2359608"/>
                  <a:pt x="0" y="19125"/>
                </a:cubicBezTo>
                <a:close/>
              </a:path>
            </a:pathLst>
          </a:custGeom>
          <a:noFill/>
          <a:ln w="190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4">
            <a:extLst>
              <a:ext uri="{FF2B5EF4-FFF2-40B4-BE49-F238E27FC236}">
                <a16:creationId xmlns:a16="http://schemas.microsoft.com/office/drawing/2014/main" id="{7626C5E3-A172-FEA0-9A97-F9EA65E571D2}"/>
              </a:ext>
            </a:extLst>
          </p:cNvPr>
          <p:cNvSpPr/>
          <p:nvPr userDrawn="1"/>
        </p:nvSpPr>
        <p:spPr>
          <a:xfrm rot="10800000">
            <a:off x="11152466" y="-111352"/>
            <a:ext cx="2113603" cy="7080703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7359157"/>
              <a:gd name="connsiteY0" fmla="*/ 0 h 7039969"/>
              <a:gd name="connsiteX1" fmla="*/ 15099036 w 17359157"/>
              <a:gd name="connsiteY1" fmla="*/ 18067 h 7039969"/>
              <a:gd name="connsiteX2" fmla="*/ 17359157 w 17359157"/>
              <a:gd name="connsiteY2" fmla="*/ 3529018 h 7039969"/>
              <a:gd name="connsiteX3" fmla="*/ 15099036 w 17359157"/>
              <a:gd name="connsiteY3" fmla="*/ 7039969 h 7039969"/>
              <a:gd name="connsiteX4" fmla="*/ 3254324 w 17359157"/>
              <a:gd name="connsiteY4" fmla="*/ 7030888 h 7039969"/>
              <a:gd name="connsiteX5" fmla="*/ 0 w 17359157"/>
              <a:gd name="connsiteY5" fmla="*/ 0 h 7039969"/>
              <a:gd name="connsiteX0" fmla="*/ 19687 w 17378844"/>
              <a:gd name="connsiteY0" fmla="*/ 0 h 7049771"/>
              <a:gd name="connsiteX1" fmla="*/ 15118723 w 17378844"/>
              <a:gd name="connsiteY1" fmla="*/ 18067 h 7049771"/>
              <a:gd name="connsiteX2" fmla="*/ 17378844 w 17378844"/>
              <a:gd name="connsiteY2" fmla="*/ 3529018 h 7049771"/>
              <a:gd name="connsiteX3" fmla="*/ 15118723 w 17378844"/>
              <a:gd name="connsiteY3" fmla="*/ 7039969 h 7049771"/>
              <a:gd name="connsiteX4" fmla="*/ 336 w 17378844"/>
              <a:gd name="connsiteY4" fmla="*/ 7049771 h 7049771"/>
              <a:gd name="connsiteX5" fmla="*/ 19687 w 17378844"/>
              <a:gd name="connsiteY5" fmla="*/ 0 h 7049771"/>
              <a:gd name="connsiteX0" fmla="*/ 13963860 w 17378510"/>
              <a:gd name="connsiteY0" fmla="*/ 0 h 7063647"/>
              <a:gd name="connsiteX1" fmla="*/ 15118389 w 17378510"/>
              <a:gd name="connsiteY1" fmla="*/ 31943 h 7063647"/>
              <a:gd name="connsiteX2" fmla="*/ 17378510 w 17378510"/>
              <a:gd name="connsiteY2" fmla="*/ 3542894 h 7063647"/>
              <a:gd name="connsiteX3" fmla="*/ 15118389 w 17378510"/>
              <a:gd name="connsiteY3" fmla="*/ 7053845 h 7063647"/>
              <a:gd name="connsiteX4" fmla="*/ 2 w 17378510"/>
              <a:gd name="connsiteY4" fmla="*/ 7063647 h 7063647"/>
              <a:gd name="connsiteX5" fmla="*/ 13963860 w 17378510"/>
              <a:gd name="connsiteY5" fmla="*/ 0 h 7063647"/>
              <a:gd name="connsiteX0" fmla="*/ 0 w 3414650"/>
              <a:gd name="connsiteY0" fmla="*/ 0 h 7091398"/>
              <a:gd name="connsiteX1" fmla="*/ 1154529 w 3414650"/>
              <a:gd name="connsiteY1" fmla="*/ 31943 h 7091398"/>
              <a:gd name="connsiteX2" fmla="*/ 3414650 w 3414650"/>
              <a:gd name="connsiteY2" fmla="*/ 3542894 h 7091398"/>
              <a:gd name="connsiteX3" fmla="*/ 1154529 w 3414650"/>
              <a:gd name="connsiteY3" fmla="*/ 7053845 h 7091398"/>
              <a:gd name="connsiteX4" fmla="*/ 70180 w 3414650"/>
              <a:gd name="connsiteY4" fmla="*/ 7091398 h 7091398"/>
              <a:gd name="connsiteX5" fmla="*/ 0 w 3414650"/>
              <a:gd name="connsiteY5" fmla="*/ 0 h 70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4650" h="7091398">
                <a:moveTo>
                  <a:pt x="0" y="0"/>
                </a:moveTo>
                <a:lnTo>
                  <a:pt x="1154529" y="31943"/>
                </a:lnTo>
                <a:cubicBezTo>
                  <a:pt x="2402759" y="31943"/>
                  <a:pt x="3414650" y="1603849"/>
                  <a:pt x="3414650" y="3542894"/>
                </a:cubicBezTo>
                <a:cubicBezTo>
                  <a:pt x="3414650" y="5481939"/>
                  <a:pt x="2402759" y="7053845"/>
                  <a:pt x="1154529" y="7053845"/>
                </a:cubicBezTo>
                <a:lnTo>
                  <a:pt x="70180" y="7091398"/>
                </a:lnTo>
                <a:cubicBezTo>
                  <a:pt x="66573" y="4750915"/>
                  <a:pt x="3607" y="234048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4">
            <a:extLst>
              <a:ext uri="{FF2B5EF4-FFF2-40B4-BE49-F238E27FC236}">
                <a16:creationId xmlns:a16="http://schemas.microsoft.com/office/drawing/2014/main" id="{A7DB14B6-DE65-8650-CE8F-4B32E3A0E913}"/>
              </a:ext>
            </a:extLst>
          </p:cNvPr>
          <p:cNvSpPr/>
          <p:nvPr userDrawn="1"/>
        </p:nvSpPr>
        <p:spPr>
          <a:xfrm rot="10800000">
            <a:off x="11434340" y="-72351"/>
            <a:ext cx="1902624" cy="7024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2370163 w 16474996"/>
              <a:gd name="connsiteY4" fmla="*/ 7030889 h 7039970"/>
              <a:gd name="connsiteX5" fmla="*/ 0 w 16474996"/>
              <a:gd name="connsiteY5" fmla="*/ 0 h 7039970"/>
              <a:gd name="connsiteX0" fmla="*/ 0 w 16474996"/>
              <a:gd name="connsiteY0" fmla="*/ 0 h 7039970"/>
              <a:gd name="connsiteX1" fmla="*/ 14214875 w 16474996"/>
              <a:gd name="connsiteY1" fmla="*/ 18068 h 7039970"/>
              <a:gd name="connsiteX2" fmla="*/ 16474996 w 16474996"/>
              <a:gd name="connsiteY2" fmla="*/ 3529019 h 7039970"/>
              <a:gd name="connsiteX3" fmla="*/ 14214875 w 16474996"/>
              <a:gd name="connsiteY3" fmla="*/ 7039970 h 7039970"/>
              <a:gd name="connsiteX4" fmla="*/ 10822 w 16474996"/>
              <a:gd name="connsiteY4" fmla="*/ 7012007 h 7039970"/>
              <a:gd name="connsiteX5" fmla="*/ 0 w 16474996"/>
              <a:gd name="connsiteY5" fmla="*/ 0 h 7039970"/>
              <a:gd name="connsiteX0" fmla="*/ 13440787 w 16464174"/>
              <a:gd name="connsiteY0" fmla="*/ 9683 h 7021902"/>
              <a:gd name="connsiteX1" fmla="*/ 14204053 w 16464174"/>
              <a:gd name="connsiteY1" fmla="*/ 0 h 7021902"/>
              <a:gd name="connsiteX2" fmla="*/ 16464174 w 16464174"/>
              <a:gd name="connsiteY2" fmla="*/ 3510951 h 7021902"/>
              <a:gd name="connsiteX3" fmla="*/ 14204053 w 16464174"/>
              <a:gd name="connsiteY3" fmla="*/ 7021902 h 7021902"/>
              <a:gd name="connsiteX4" fmla="*/ 0 w 16464174"/>
              <a:gd name="connsiteY4" fmla="*/ 6993939 h 7021902"/>
              <a:gd name="connsiteX5" fmla="*/ 13440787 w 16464174"/>
              <a:gd name="connsiteY5" fmla="*/ 9683 h 7021902"/>
              <a:gd name="connsiteX0" fmla="*/ 0 w 3023387"/>
              <a:gd name="connsiteY0" fmla="*/ 9683 h 7035565"/>
              <a:gd name="connsiteX1" fmla="*/ 763266 w 3023387"/>
              <a:gd name="connsiteY1" fmla="*/ 0 h 7035565"/>
              <a:gd name="connsiteX2" fmla="*/ 3023387 w 3023387"/>
              <a:gd name="connsiteY2" fmla="*/ 3510951 h 7035565"/>
              <a:gd name="connsiteX3" fmla="*/ 763266 w 3023387"/>
              <a:gd name="connsiteY3" fmla="*/ 7021902 h 7035565"/>
              <a:gd name="connsiteX4" fmla="*/ 76869 w 3023387"/>
              <a:gd name="connsiteY4" fmla="*/ 7035565 h 7035565"/>
              <a:gd name="connsiteX5" fmla="*/ 0 w 3023387"/>
              <a:gd name="connsiteY5" fmla="*/ 9683 h 703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387" h="7035565">
                <a:moveTo>
                  <a:pt x="0" y="9683"/>
                </a:moveTo>
                <a:lnTo>
                  <a:pt x="763266" y="0"/>
                </a:lnTo>
                <a:cubicBezTo>
                  <a:pt x="2011496" y="0"/>
                  <a:pt x="3023387" y="1571906"/>
                  <a:pt x="3023387" y="3510951"/>
                </a:cubicBezTo>
                <a:cubicBezTo>
                  <a:pt x="3023387" y="5449996"/>
                  <a:pt x="2011496" y="7021902"/>
                  <a:pt x="763266" y="7021902"/>
                </a:cubicBezTo>
                <a:lnTo>
                  <a:pt x="76869" y="7035565"/>
                </a:lnTo>
                <a:cubicBezTo>
                  <a:pt x="73262" y="4695082"/>
                  <a:pt x="3607" y="2350166"/>
                  <a:pt x="0" y="9683"/>
                </a:cubicBezTo>
                <a:close/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4">
            <a:extLst>
              <a:ext uri="{FF2B5EF4-FFF2-40B4-BE49-F238E27FC236}">
                <a16:creationId xmlns:a16="http://schemas.microsoft.com/office/drawing/2014/main" id="{8385D62E-C364-3485-ED50-B54D06611695}"/>
              </a:ext>
            </a:extLst>
          </p:cNvPr>
          <p:cNvSpPr/>
          <p:nvPr userDrawn="1"/>
        </p:nvSpPr>
        <p:spPr>
          <a:xfrm rot="10800000">
            <a:off x="11724896" y="-103014"/>
            <a:ext cx="1680393" cy="7029954"/>
          </a:xfrm>
          <a:custGeom>
            <a:avLst/>
            <a:gdLst>
              <a:gd name="connsiteX0" fmla="*/ 0 w 4520242"/>
              <a:gd name="connsiteY0" fmla="*/ 0 h 7021902"/>
              <a:gd name="connsiteX1" fmla="*/ 2260121 w 4520242"/>
              <a:gd name="connsiteY1" fmla="*/ 0 h 7021902"/>
              <a:gd name="connsiteX2" fmla="*/ 4520242 w 4520242"/>
              <a:gd name="connsiteY2" fmla="*/ 3510951 h 7021902"/>
              <a:gd name="connsiteX3" fmla="*/ 2260121 w 4520242"/>
              <a:gd name="connsiteY3" fmla="*/ 7021902 h 7021902"/>
              <a:gd name="connsiteX4" fmla="*/ 0 w 4520242"/>
              <a:gd name="connsiteY4" fmla="*/ 7021902 h 7021902"/>
              <a:gd name="connsiteX5" fmla="*/ 0 w 4520242"/>
              <a:gd name="connsiteY5" fmla="*/ 0 h 7021902"/>
              <a:gd name="connsiteX0" fmla="*/ 4140679 w 8660921"/>
              <a:gd name="connsiteY0" fmla="*/ 0 h 7030529"/>
              <a:gd name="connsiteX1" fmla="*/ 6400800 w 8660921"/>
              <a:gd name="connsiteY1" fmla="*/ 0 h 7030529"/>
              <a:gd name="connsiteX2" fmla="*/ 8660921 w 8660921"/>
              <a:gd name="connsiteY2" fmla="*/ 3510951 h 7030529"/>
              <a:gd name="connsiteX3" fmla="*/ 6400800 w 8660921"/>
              <a:gd name="connsiteY3" fmla="*/ 7021902 h 7030529"/>
              <a:gd name="connsiteX4" fmla="*/ 0 w 8660921"/>
              <a:gd name="connsiteY4" fmla="*/ 7030529 h 7030529"/>
              <a:gd name="connsiteX5" fmla="*/ 4140679 w 8660921"/>
              <a:gd name="connsiteY5" fmla="*/ 0 h 7030529"/>
              <a:gd name="connsiteX0" fmla="*/ 0 w 8660921"/>
              <a:gd name="connsiteY0" fmla="*/ 0 h 7039156"/>
              <a:gd name="connsiteX1" fmla="*/ 6400800 w 8660921"/>
              <a:gd name="connsiteY1" fmla="*/ 8627 h 7039156"/>
              <a:gd name="connsiteX2" fmla="*/ 8660921 w 8660921"/>
              <a:gd name="connsiteY2" fmla="*/ 3519578 h 7039156"/>
              <a:gd name="connsiteX3" fmla="*/ 6400800 w 8660921"/>
              <a:gd name="connsiteY3" fmla="*/ 7030529 h 7039156"/>
              <a:gd name="connsiteX4" fmla="*/ 0 w 8660921"/>
              <a:gd name="connsiteY4" fmla="*/ 7039156 h 7039156"/>
              <a:gd name="connsiteX5" fmla="*/ 0 w 8660921"/>
              <a:gd name="connsiteY5" fmla="*/ 0 h 7039156"/>
              <a:gd name="connsiteX0" fmla="*/ 0 w 14115655"/>
              <a:gd name="connsiteY0" fmla="*/ 0 h 7039156"/>
              <a:gd name="connsiteX1" fmla="*/ 11855534 w 14115655"/>
              <a:gd name="connsiteY1" fmla="*/ 8627 h 7039156"/>
              <a:gd name="connsiteX2" fmla="*/ 14115655 w 14115655"/>
              <a:gd name="connsiteY2" fmla="*/ 3519578 h 7039156"/>
              <a:gd name="connsiteX3" fmla="*/ 11855534 w 14115655"/>
              <a:gd name="connsiteY3" fmla="*/ 7030529 h 7039156"/>
              <a:gd name="connsiteX4" fmla="*/ 5454734 w 14115655"/>
              <a:gd name="connsiteY4" fmla="*/ 7039156 h 7039156"/>
              <a:gd name="connsiteX5" fmla="*/ 0 w 14115655"/>
              <a:gd name="connsiteY5" fmla="*/ 0 h 7039156"/>
              <a:gd name="connsiteX0" fmla="*/ 0 w 14115655"/>
              <a:gd name="connsiteY0" fmla="*/ 0 h 7030529"/>
              <a:gd name="connsiteX1" fmla="*/ 11855534 w 14115655"/>
              <a:gd name="connsiteY1" fmla="*/ 8627 h 7030529"/>
              <a:gd name="connsiteX2" fmla="*/ 14115655 w 14115655"/>
              <a:gd name="connsiteY2" fmla="*/ 3519578 h 7030529"/>
              <a:gd name="connsiteX3" fmla="*/ 11855534 w 14115655"/>
              <a:gd name="connsiteY3" fmla="*/ 7030529 h 7030529"/>
              <a:gd name="connsiteX4" fmla="*/ 10822 w 14115655"/>
              <a:gd name="connsiteY4" fmla="*/ 7021448 h 7030529"/>
              <a:gd name="connsiteX5" fmla="*/ 0 w 14115655"/>
              <a:gd name="connsiteY5" fmla="*/ 0 h 7030529"/>
              <a:gd name="connsiteX0" fmla="*/ 11744307 w 14104834"/>
              <a:gd name="connsiteY0" fmla="*/ 5249 h 7021902"/>
              <a:gd name="connsiteX1" fmla="*/ 11844713 w 14104834"/>
              <a:gd name="connsiteY1" fmla="*/ 0 h 7021902"/>
              <a:gd name="connsiteX2" fmla="*/ 14104834 w 14104834"/>
              <a:gd name="connsiteY2" fmla="*/ 3510951 h 7021902"/>
              <a:gd name="connsiteX3" fmla="*/ 11844713 w 14104834"/>
              <a:gd name="connsiteY3" fmla="*/ 7021902 h 7021902"/>
              <a:gd name="connsiteX4" fmla="*/ 1 w 14104834"/>
              <a:gd name="connsiteY4" fmla="*/ 7012821 h 7021902"/>
              <a:gd name="connsiteX5" fmla="*/ 11744307 w 14104834"/>
              <a:gd name="connsiteY5" fmla="*/ 5249 h 7021902"/>
              <a:gd name="connsiteX0" fmla="*/ 0 w 2360527"/>
              <a:gd name="connsiteY0" fmla="*/ 5249 h 7040572"/>
              <a:gd name="connsiteX1" fmla="*/ 100406 w 2360527"/>
              <a:gd name="connsiteY1" fmla="*/ 0 h 7040572"/>
              <a:gd name="connsiteX2" fmla="*/ 2360527 w 2360527"/>
              <a:gd name="connsiteY2" fmla="*/ 3510951 h 7040572"/>
              <a:gd name="connsiteX3" fmla="*/ 100406 w 2360527"/>
              <a:gd name="connsiteY3" fmla="*/ 7021902 h 7040572"/>
              <a:gd name="connsiteX4" fmla="*/ 49746 w 2360527"/>
              <a:gd name="connsiteY4" fmla="*/ 7040572 h 7040572"/>
              <a:gd name="connsiteX5" fmla="*/ 0 w 2360527"/>
              <a:gd name="connsiteY5" fmla="*/ 5249 h 70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527" h="7040572">
                <a:moveTo>
                  <a:pt x="0" y="5249"/>
                </a:moveTo>
                <a:lnTo>
                  <a:pt x="100406" y="0"/>
                </a:lnTo>
                <a:cubicBezTo>
                  <a:pt x="1348636" y="0"/>
                  <a:pt x="2360527" y="1571906"/>
                  <a:pt x="2360527" y="3510951"/>
                </a:cubicBezTo>
                <a:cubicBezTo>
                  <a:pt x="2360527" y="5449996"/>
                  <a:pt x="1348636" y="7021902"/>
                  <a:pt x="100406" y="7021902"/>
                </a:cubicBezTo>
                <a:lnTo>
                  <a:pt x="49746" y="7040572"/>
                </a:lnTo>
                <a:cubicBezTo>
                  <a:pt x="46139" y="4700089"/>
                  <a:pt x="3607" y="2345732"/>
                  <a:pt x="0" y="5249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69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</p:bldLst>
  </p:timing>
  <p:hf hdr="0" ftr="0" dt="0"/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rgbClr val="2493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spcAft>
          <a:spcPts val="706"/>
        </a:spcAft>
        <a:buClr>
          <a:srgbClr val="24933C"/>
        </a:buClr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›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SzPct val="100000"/>
        <a:buFont typeface="Arial" panose="020B0604020202020204" pitchFamily="34" charset="0"/>
        <a:buChar char="◦"/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>
          <a:srgbClr val="24933C"/>
        </a:buClr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1412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spcAft>
          <a:spcPts val="706"/>
        </a:spcAft>
        <a:buClrTx/>
        <a:buFont typeface="Arial" panose="020B0604020202020204" pitchFamily="34" charset="0"/>
        <a:buChar char="–"/>
        <a:defRPr sz="1412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ike.com/frontend/requestforms/index.html?token=eyJhY2NvdW50SWQiOjMxNDQzOCwidGFza0Zvcm1JZCI6NDczNDY5fQk0NzcxMzI2ODg3MDc1CWVkYmEwNTAyNWFiZTNiZTAxYzdiMjM5MmYyNDBiNzQ4ODA1ODZlMTA2MWU5MTQ4OTg3Njc4M2U1YmU2MjhkMzA=" TargetMode="External"/><Relationship Id="rId2" Type="http://schemas.openxmlformats.org/officeDocument/2006/relationships/hyperlink" Target="https://amerenillinoissavings.com/wp-content/uploads/2024/11/PY24-OCT-2024-Program-Ally-Co-Branding-Guidelines.pdf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tblum@ameren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crocker@ameren.com" TargetMode="External"/><Relationship Id="rId2" Type="http://schemas.microsoft.com/office/2018/10/relationships/comments" Target="../comments/modernComment_146_602BA50B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Ccooper@Ameren.com" TargetMode="External"/><Relationship Id="rId3" Type="http://schemas.openxmlformats.org/officeDocument/2006/relationships/hyperlink" Target="mailto:KPetzing-Lehman@Ameren.com" TargetMode="External"/><Relationship Id="rId7" Type="http://schemas.openxmlformats.org/officeDocument/2006/relationships/hyperlink" Target="mailto:nroess@wmenergy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Odollar@Ameren.com" TargetMode="External"/><Relationship Id="rId5" Type="http://schemas.openxmlformats.org/officeDocument/2006/relationships/hyperlink" Target="mailto:PKhanvilkar@Ameren.com" TargetMode="External"/><Relationship Id="rId4" Type="http://schemas.openxmlformats.org/officeDocument/2006/relationships/hyperlink" Target="mailto:Tcrocker@Ameren.com" TargetMode="External"/><Relationship Id="rId9" Type="http://schemas.openxmlformats.org/officeDocument/2006/relationships/hyperlink" Target="mailto:lalvin@wmenergy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6F5365-5A26-DEE8-F663-E065DBE6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93" y="3429000"/>
            <a:ext cx="7600013" cy="2179334"/>
          </a:xfrm>
        </p:spPr>
        <p:txBody>
          <a:bodyPr/>
          <a:lstStyle/>
          <a:p>
            <a:r>
              <a:rPr lang="en-US"/>
              <a:t>Home Efficiency Market Rate Kickoff Webinar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29FE85-2591-F319-EE8C-E30BA4B49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993" y="5800548"/>
            <a:ext cx="7600013" cy="902964"/>
          </a:xfrm>
        </p:spPr>
        <p:txBody>
          <a:bodyPr/>
          <a:lstStyle/>
          <a:p>
            <a:r>
              <a:rPr lang="en-US"/>
              <a:t>February 3, 2026 </a:t>
            </a:r>
          </a:p>
        </p:txBody>
      </p:sp>
    </p:spTree>
    <p:extLst>
      <p:ext uri="{BB962C8B-B14F-4D97-AF65-F5344CB8AC3E}">
        <p14:creationId xmlns:p14="http://schemas.microsoft.com/office/powerpoint/2010/main" val="10876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2FCA8-9643-F2B2-0E3C-A800F348C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D1E1-3F11-2BEE-516D-DB6E7D69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2026 Updates and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C5AD4-ACCB-19EE-DE2B-D03F000DA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41935" indent="-201295"/>
            <a:r>
              <a:rPr lang="en-US" sz="2100"/>
              <a:t>What’s new for Home Efficiency Market Rate this year:</a:t>
            </a:r>
          </a:p>
          <a:p>
            <a:pPr marL="604520" lvl="1" indent="-201295"/>
            <a:r>
              <a:rPr lang="en-US" sz="1750"/>
              <a:t>Increased project goal: 400</a:t>
            </a:r>
            <a:endParaRPr lang="en-US" sz="1750">
              <a:cs typeface="Arial"/>
            </a:endParaRPr>
          </a:p>
          <a:p>
            <a:pPr marL="604520" lvl="1" indent="-201295"/>
            <a:r>
              <a:rPr lang="en-US" sz="1750"/>
              <a:t>Associate Program Manager, Travis Crocker: Concierge approach with customers and Program Allies</a:t>
            </a:r>
            <a:endParaRPr lang="en-US" sz="1750">
              <a:cs typeface="Arial"/>
            </a:endParaRPr>
          </a:p>
          <a:p>
            <a:pPr marL="1008380" lvl="2" indent="-201295"/>
            <a:r>
              <a:rPr lang="en-US" sz="1550"/>
              <a:t>Working in concert with Field Energy Specialist team</a:t>
            </a:r>
            <a:endParaRPr lang="en-US" sz="1550">
              <a:cs typeface="Arial"/>
            </a:endParaRPr>
          </a:p>
          <a:p>
            <a:pPr marL="604520" lvl="1" indent="-201295"/>
            <a:r>
              <a:rPr lang="en-US" sz="1800">
                <a:cs typeface="Arial"/>
              </a:rPr>
              <a:t>Pooja Salvi completing data entry, technical review &amp; incentive requests</a:t>
            </a:r>
            <a:endParaRPr lang="en-US" sz="1750"/>
          </a:p>
          <a:p>
            <a:pPr marL="604520" lvl="1" indent="-201295"/>
            <a:r>
              <a:rPr lang="en-US" sz="1750"/>
              <a:t>Portal submissions (Q1)</a:t>
            </a:r>
            <a:endParaRPr lang="en-US" sz="1750">
              <a:cs typeface="Arial" panose="020B0604020202020204"/>
            </a:endParaRPr>
          </a:p>
          <a:p>
            <a:pPr marL="604520" lvl="1" indent="-201295"/>
            <a:r>
              <a:rPr lang="en-US" sz="1750"/>
              <a:t>Exploring direct deposit incentive payments</a:t>
            </a:r>
            <a:endParaRPr lang="en-US" sz="1750">
              <a:cs typeface="Arial"/>
            </a:endParaRPr>
          </a:p>
          <a:p>
            <a:pPr marL="604520" lvl="1" indent="-201295"/>
            <a:r>
              <a:rPr lang="en-US" sz="1750"/>
              <a:t>QA/QC completed by Walker-Miller team</a:t>
            </a:r>
            <a:endParaRPr lang="en-US" sz="1750">
              <a:cs typeface="Arial"/>
            </a:endParaRPr>
          </a:p>
          <a:p>
            <a:pPr marL="604520" lvl="1" indent="-201295"/>
            <a:r>
              <a:rPr lang="en-US" sz="1750"/>
              <a:t>Dedicated phone line: </a:t>
            </a:r>
            <a:r>
              <a:rPr lang="en-US" sz="1750" b="1"/>
              <a:t>1.872.999.6078</a:t>
            </a:r>
            <a:endParaRPr lang="en-US" sz="1750" b="1">
              <a:cs typeface="Arial"/>
            </a:endParaRPr>
          </a:p>
          <a:p>
            <a:pPr marL="604520" lvl="1" indent="-201295"/>
            <a:endParaRPr lang="en-US">
              <a:cs typeface="Arial" panose="020B0604020202020204"/>
            </a:endParaRPr>
          </a:p>
          <a:p>
            <a:pPr marL="604520" lvl="1" indent="-201295"/>
            <a:endParaRPr lang="en-US">
              <a:cs typeface="Arial" panose="020B0604020202020204"/>
            </a:endParaRPr>
          </a:p>
          <a:p>
            <a:pPr marL="241935" indent="-201295"/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41709-5D89-7C2F-5ADC-5FB21393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853B-78D7-FE7B-EDE2-51C8C83A5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Program Measures and Incentives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C56D4-3AD5-5F3F-1018-DF218C3E8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Travis Crocker, Associate Program Manager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63BA7-B2FF-C22B-CA31-81DA8041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D4D4-AAD1-EBEF-AD7D-CEC70A3D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2026 Measure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7B90-69E5-8DC8-FB07-39AC77F2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572637"/>
            <a:ext cx="11564471" cy="4352084"/>
          </a:xfrm>
        </p:spPr>
        <p:txBody>
          <a:bodyPr lIns="91440" tIns="45720" rIns="91440" bIns="45720" anchor="t"/>
          <a:lstStyle/>
          <a:p>
            <a:pPr marL="241935" indent="-201295"/>
            <a:r>
              <a:rPr lang="en-US" sz="2100"/>
              <a:t>Measures based on market costs. </a:t>
            </a:r>
          </a:p>
          <a:p>
            <a:pPr marL="604520" lvl="1" indent="-201295"/>
            <a:endParaRPr lang="en-US" sz="1750">
              <a:cs typeface="Arial"/>
            </a:endParaRPr>
          </a:p>
          <a:p>
            <a:pPr marL="403225" lvl="1" indent="0">
              <a:buNone/>
            </a:pPr>
            <a:endParaRPr lang="en-US" sz="1750">
              <a:cs typeface="Arial"/>
            </a:endParaRPr>
          </a:p>
          <a:p>
            <a:pPr marL="403225" lvl="1" indent="0">
              <a:buNone/>
            </a:pPr>
            <a:endParaRPr lang="en-US" sz="1750"/>
          </a:p>
          <a:p>
            <a:pPr marL="403225" lvl="1" indent="0">
              <a:buNone/>
            </a:pPr>
            <a:endParaRPr lang="en-US" sz="1750"/>
          </a:p>
          <a:p>
            <a:pPr marL="403225" lvl="1" indent="0">
              <a:buNone/>
            </a:pPr>
            <a:endParaRPr lang="en-US" sz="1750"/>
          </a:p>
          <a:p>
            <a:pPr marL="403225" lvl="1" indent="0">
              <a:buNone/>
            </a:pPr>
            <a:endParaRPr lang="en-US" sz="1750"/>
          </a:p>
          <a:p>
            <a:pPr marL="604520" lvl="1" indent="-201295">
              <a:buFont typeface="Arial"/>
              <a:buChar char="›"/>
            </a:pPr>
            <a:r>
              <a:rPr lang="en-US" sz="1800">
                <a:cs typeface="Arial"/>
              </a:rPr>
              <a:t>Hearing Program Ally feedback on what measures the program is providing. </a:t>
            </a:r>
          </a:p>
          <a:p>
            <a:pPr marL="604520" lvl="1" indent="-201295">
              <a:buFont typeface="Arial"/>
              <a:buChar char="›"/>
            </a:pPr>
            <a:r>
              <a:rPr lang="en-US" sz="1800">
                <a:cs typeface="Arial"/>
              </a:rPr>
              <a:t>Potential cost adjustments/Program Ally feedback </a:t>
            </a:r>
            <a:endParaRPr lang="en-US"/>
          </a:p>
          <a:p>
            <a:pPr marL="604520" lvl="1" indent="-201295">
              <a:buFont typeface="Arial"/>
              <a:buChar char="›"/>
            </a:pPr>
            <a:endParaRPr lang="en-US" sz="1800"/>
          </a:p>
          <a:p>
            <a:pPr marL="241935" indent="-201295"/>
            <a:r>
              <a:rPr lang="en-US" sz="2100"/>
              <a:t>Measure QA/QC </a:t>
            </a:r>
            <a:endParaRPr lang="en-US" sz="21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A90E4-4E4B-6E35-DB24-259A3E6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table with green and white text&#10;&#10;AI-generated content may be incorrect.">
            <a:extLst>
              <a:ext uri="{FF2B5EF4-FFF2-40B4-BE49-F238E27FC236}">
                <a16:creationId xmlns:a16="http://schemas.microsoft.com/office/drawing/2014/main" id="{4E0BEE64-CAE9-EE54-7247-2198175BF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1" y="1984742"/>
            <a:ext cx="51911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CF06-9D16-4F82-D031-E6DAF7E32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Marketing Resources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CE880-624D-3258-135B-AB489E559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D0C21-1FB9-C094-190B-1FB31C21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C6B2-208A-199E-6FDE-C4527E86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B26B9-A296-E7E1-A5A4-DB3DDC43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Co-branding requirements </a:t>
            </a:r>
            <a:endParaRPr lang="en-US"/>
          </a:p>
          <a:p>
            <a:pPr lvl="1"/>
            <a:r>
              <a:rPr lang="en-US"/>
              <a:t>Logo usage and graphics</a:t>
            </a:r>
          </a:p>
          <a:p>
            <a:r>
              <a:rPr lang="en-US"/>
              <a:t>Co-branded material </a:t>
            </a:r>
          </a:p>
          <a:p>
            <a:pPr lvl="1"/>
            <a:r>
              <a:rPr lang="en-US">
                <a:hlinkClick r:id="rId3"/>
              </a:rPr>
              <a:t>Submit Co-Branded Marketing Material for Review &amp; Approval</a:t>
            </a:r>
            <a:endParaRPr lang="en-US"/>
          </a:p>
          <a:p>
            <a:r>
              <a:rPr lang="en-US"/>
              <a:t>We’re here to assist you</a:t>
            </a:r>
          </a:p>
          <a:p>
            <a:pPr lvl="1"/>
            <a:r>
              <a:rPr lang="en-US"/>
              <a:t>Reach out to Tucker Blum at </a:t>
            </a:r>
            <a:r>
              <a:rPr lang="en-US">
                <a:hlinkClick r:id="rId4"/>
              </a:rPr>
              <a:t>tblum@ameren.com</a:t>
            </a:r>
            <a:r>
              <a:rPr lang="en-US"/>
              <a:t> for assistance in creating or ordering co-branded Program material.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B8BFB-B15F-4982-CD5D-094663A7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Text">
            <a:extLst>
              <a:ext uri="{FF2B5EF4-FFF2-40B4-BE49-F238E27FC236}">
                <a16:creationId xmlns:a16="http://schemas.microsoft.com/office/drawing/2014/main" id="{E3BC13A1-B2F6-F76C-4EEF-42BDACBB1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542" y="2831445"/>
            <a:ext cx="2664244" cy="34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ext">
            <a:extLst>
              <a:ext uri="{FF2B5EF4-FFF2-40B4-BE49-F238E27FC236}">
                <a16:creationId xmlns:a16="http://schemas.microsoft.com/office/drawing/2014/main" id="{5074AD5E-C81D-C7CB-BA90-EF6BC3482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799" y="329548"/>
            <a:ext cx="3296469" cy="22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CEB7-A771-66B5-2120-12A90E1C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Marketing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AB46-E0AB-2AEA-D5BD-80CEFE73E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Emails: Focused emails will be sent during Q2 and Q4. </a:t>
            </a:r>
            <a:br>
              <a:rPr lang="en-US"/>
            </a:br>
            <a:endParaRPr lang="en-US"/>
          </a:p>
          <a:p>
            <a:r>
              <a:rPr lang="en-US"/>
              <a:t>Direct Mail Campaigns: Campaigns will launch February and in Q3. </a:t>
            </a:r>
            <a:br>
              <a:rPr lang="en-US"/>
            </a:br>
            <a:endParaRPr lang="en-US"/>
          </a:p>
          <a:p>
            <a:r>
              <a:rPr lang="en-US"/>
              <a:t>Roundtables through the year</a:t>
            </a:r>
          </a:p>
          <a:p>
            <a:pPr lvl="1"/>
            <a:r>
              <a:rPr lang="en-US"/>
              <a:t>We will be hosting roundtables through the year to better address any concerns or needs you may have.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9169C-42B6-37A6-C5E3-3A5B55E1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2E8E-2C9C-E780-C8FB-E116CA8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3" y="1093600"/>
            <a:ext cx="10515320" cy="2784662"/>
          </a:xfrm>
        </p:spPr>
        <p:txBody>
          <a:bodyPr/>
          <a:lstStyle/>
          <a:p>
            <a:pPr algn="ctr"/>
            <a:r>
              <a:rPr lang="en-US"/>
              <a:t>Q &amp; 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1B4D5-BF1E-2FBF-E6E9-420EAC7A3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914F-CD44-CC76-8BE1-389301E7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320" y="310297"/>
            <a:ext cx="7812154" cy="1325096"/>
          </a:xfrm>
        </p:spPr>
        <p:txBody>
          <a:bodyPr/>
          <a:lstStyle/>
          <a:p>
            <a:r>
              <a:rPr lang="en-US"/>
              <a:t>Housekeeping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376B-019F-D65A-C952-7EBF260A9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61645" indent="-172720"/>
            <a:r>
              <a:rPr lang="en-US"/>
              <a:t>A recording will be sent out within seven business days along with the slides. </a:t>
            </a:r>
            <a:br>
              <a:rPr lang="en-US"/>
            </a:br>
            <a:endParaRPr lang="en-US">
              <a:cs typeface="Arial" panose="020B0604020202020204"/>
            </a:endParaRPr>
          </a:p>
          <a:p>
            <a:pPr marL="461645" indent="-172720"/>
            <a:r>
              <a:rPr lang="en-US" sz="2100"/>
              <a:t>Please place any questions you have in the Q&amp;A section. We will address them at the end of the webinar. </a:t>
            </a:r>
            <a:br>
              <a:rPr lang="en-US" sz="2100"/>
            </a:br>
            <a:endParaRPr lang="en-US">
              <a:cs typeface="Arial" panose="020B0604020202020204"/>
            </a:endParaRPr>
          </a:p>
          <a:p>
            <a:pPr marL="461645" indent="-172720"/>
            <a:r>
              <a:rPr lang="en-US" sz="2100"/>
              <a:t>If there is a question you’d like to ask via email, please reach out to Travis Crocker at </a:t>
            </a:r>
            <a:r>
              <a:rPr lang="en-US" sz="2100">
                <a:hlinkClick r:id="rId3"/>
              </a:rPr>
              <a:t>tcrocker@ameren.com</a:t>
            </a:r>
            <a:r>
              <a:rPr lang="en-US" sz="2100"/>
              <a:t>. </a:t>
            </a:r>
            <a:br>
              <a:rPr lang="en-US" sz="2100"/>
            </a:br>
            <a:endParaRPr lang="en-US">
              <a:cs typeface="Arial" panose="020B0604020202020204"/>
            </a:endParaRPr>
          </a:p>
          <a:p>
            <a:pPr marL="461645" indent="-172720"/>
            <a:r>
              <a:rPr lang="en-US"/>
              <a:t>Your microphone will be muted throughout the event. </a:t>
            </a:r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55828-E85D-DEB6-33DF-2C49D281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03BD-6A91-4155-FB23-EEBC2788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314" y="329548"/>
            <a:ext cx="7812154" cy="1325096"/>
          </a:xfrm>
        </p:spPr>
        <p:txBody>
          <a:bodyPr/>
          <a:lstStyle/>
          <a:p>
            <a:r>
              <a:rPr lang="en-US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CCDC-EA54-D0D0-E9D8-44409223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314" y="1760238"/>
            <a:ext cx="10568801" cy="4352084"/>
          </a:xfrm>
        </p:spPr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Meet the Team</a:t>
            </a:r>
          </a:p>
          <a:p>
            <a:r>
              <a:rPr lang="en-US"/>
              <a:t>Program Overview</a:t>
            </a:r>
          </a:p>
          <a:p>
            <a:r>
              <a:rPr lang="en-US"/>
              <a:t>Measures and Incentives</a:t>
            </a:r>
          </a:p>
          <a:p>
            <a:r>
              <a:rPr lang="en-US"/>
              <a:t>Marketing Resources  </a:t>
            </a:r>
          </a:p>
          <a:p>
            <a:r>
              <a:rPr lang="en-US"/>
              <a:t>Q &amp; A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44FAE-6792-1096-2CCE-86C3171E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1A76-A4F3-260D-1EFD-8CF6BFFCB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1671B-DA86-1D23-8765-9CA79BAAE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Tammy Jackson, Program Supervisor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06FE-DF1F-6C3C-94B6-9FCB5361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4B2E-8436-FE24-5DCF-9F17F799C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Meet the Team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37930-82CE-B469-CDA0-040EAD77F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Kim Petzing, Senior Program Manager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70C48-F848-DD4C-96C0-D884FA25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1B68-4A01-336A-27FB-0B679F4F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930" y="474143"/>
            <a:ext cx="8614212" cy="1325096"/>
          </a:xfrm>
        </p:spPr>
        <p:txBody>
          <a:bodyPr/>
          <a:lstStyle/>
          <a:p>
            <a:r>
              <a:rPr lang="en-US"/>
              <a:t>Home Efficiency Market Rate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6664-B0AF-7D46-8E9A-16DB0E7E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199" y="1503978"/>
            <a:ext cx="10568801" cy="4352084"/>
          </a:xfrm>
        </p:spPr>
        <p:txBody>
          <a:bodyPr/>
          <a:lstStyle/>
          <a:p>
            <a:r>
              <a:rPr lang="en-US" sz="1800"/>
              <a:t>Kim Petzing, Senior Program Manager</a:t>
            </a:r>
            <a:br>
              <a:rPr lang="en-US" sz="1800"/>
            </a:br>
            <a:r>
              <a:rPr lang="en-US" sz="1800">
                <a:hlinkClick r:id="rId3"/>
              </a:rPr>
              <a:t>KPetzing-Lehman@Ameren.com</a:t>
            </a:r>
            <a:r>
              <a:rPr lang="en-US" sz="1800"/>
              <a:t>  </a:t>
            </a:r>
          </a:p>
          <a:p>
            <a:r>
              <a:rPr lang="en-US" sz="1800"/>
              <a:t>Travis Crocker, Associate Program Manager </a:t>
            </a:r>
            <a:br>
              <a:rPr lang="en-US" sz="1800"/>
            </a:br>
            <a:r>
              <a:rPr lang="en-US" sz="1800">
                <a:hlinkClick r:id="rId4"/>
              </a:rPr>
              <a:t>Tcrocker@Ameren.com</a:t>
            </a:r>
            <a:r>
              <a:rPr lang="en-US" sz="1800"/>
              <a:t>  </a:t>
            </a:r>
          </a:p>
          <a:p>
            <a:r>
              <a:rPr lang="en-US" sz="1800"/>
              <a:t>Pooja Salvi, Senior Program Coordinator</a:t>
            </a:r>
            <a:br>
              <a:rPr lang="en-US" sz="1800"/>
            </a:br>
            <a:r>
              <a:rPr lang="en-US" sz="1800">
                <a:hlinkClick r:id="rId5"/>
              </a:rPr>
              <a:t>PKhanvilkar@Ameren.com</a:t>
            </a:r>
            <a:r>
              <a:rPr lang="en-US" sz="1800"/>
              <a:t> </a:t>
            </a:r>
          </a:p>
          <a:p>
            <a:r>
              <a:rPr lang="en-US" sz="1800"/>
              <a:t>Osiris Dollar, Operations Analyst</a:t>
            </a:r>
            <a:br>
              <a:rPr lang="en-US" sz="1800"/>
            </a:br>
            <a:r>
              <a:rPr lang="en-US" sz="1800">
                <a:hlinkClick r:id="rId6"/>
              </a:rPr>
              <a:t>Odollar@Ameren.com</a:t>
            </a:r>
            <a:r>
              <a:rPr lang="en-US" sz="1800"/>
              <a:t> </a:t>
            </a:r>
          </a:p>
          <a:p>
            <a:r>
              <a:rPr lang="en-US" sz="1800"/>
              <a:t>Nick Roess, Marketing Manager/Graphic Designer</a:t>
            </a:r>
            <a:br>
              <a:rPr lang="en-US" sz="1800"/>
            </a:br>
            <a:r>
              <a:rPr lang="en-US" sz="1800">
                <a:hlinkClick r:id="rId7"/>
              </a:rPr>
              <a:t>nroess@wmenergy.com</a:t>
            </a:r>
            <a:r>
              <a:rPr lang="en-US" sz="1800"/>
              <a:t> </a:t>
            </a:r>
          </a:p>
          <a:p>
            <a:r>
              <a:rPr lang="en-US" sz="1800"/>
              <a:t>Claire Cooper, Marketing Manager</a:t>
            </a:r>
            <a:br>
              <a:rPr lang="en-US" sz="1800"/>
            </a:br>
            <a:r>
              <a:rPr lang="en-US" sz="1800">
                <a:hlinkClick r:id="rId8"/>
              </a:rPr>
              <a:t>Ccooper@Ameren.com</a:t>
            </a:r>
            <a:r>
              <a:rPr lang="en-US" sz="1800"/>
              <a:t> </a:t>
            </a:r>
          </a:p>
          <a:p>
            <a:r>
              <a:rPr lang="en-US" sz="1800"/>
              <a:t>Latasha Alvin, Customer Experience Center</a:t>
            </a:r>
            <a:br>
              <a:rPr lang="en-US" sz="1800"/>
            </a:br>
            <a:r>
              <a:rPr lang="en-US" sz="1800">
                <a:hlinkClick r:id="rId9"/>
              </a:rPr>
              <a:t>lalvin@wmenergy.com</a:t>
            </a:r>
            <a:r>
              <a:rPr lang="en-US" sz="1800"/>
              <a:t>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85349-5EA5-F687-770E-949F8CAF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6A9-54E3-14C3-9F53-43745FBD4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Program Overview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3F825-9728-0DC2-A11C-312FDDCFD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Kim Petzing, Senior Program Manager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D29E7-0E3F-2BA8-D00C-AD587E0C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CD1E-7D2B-0F54-EB26-002464EE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Performers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190E8-92F0-2D81-2836-C32C1A79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 you for a successful 2025! </a:t>
            </a:r>
          </a:p>
          <a:p>
            <a:r>
              <a:rPr lang="en-US"/>
              <a:t>253 Projects </a:t>
            </a:r>
          </a:p>
          <a:p>
            <a:pPr lvl="1"/>
            <a:r>
              <a:rPr lang="en-US"/>
              <a:t>Olmstead Brothers Insulation</a:t>
            </a:r>
          </a:p>
          <a:p>
            <a:pPr lvl="1"/>
            <a:r>
              <a:rPr lang="en-US"/>
              <a:t>Capital Weatherization</a:t>
            </a:r>
          </a:p>
          <a:p>
            <a:pPr lvl="1"/>
            <a:r>
              <a:rPr lang="en-US"/>
              <a:t>RSP Heating and Cooling</a:t>
            </a:r>
          </a:p>
          <a:p>
            <a:pPr lvl="1"/>
            <a:r>
              <a:rPr lang="en-US"/>
              <a:t>Central Illinois Insulation, LLC. </a:t>
            </a:r>
          </a:p>
          <a:p>
            <a:pPr lvl="1"/>
            <a:r>
              <a:rPr lang="en-US"/>
              <a:t>Co-Lab Insulation</a:t>
            </a:r>
          </a:p>
          <a:p>
            <a:pPr lvl="1"/>
            <a:r>
              <a:rPr lang="en-US"/>
              <a:t>Home Comfort Insulation (106 projects) 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FC55-7A3D-0C37-232C-08E04839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63C17-1E17-DEF8-C665-E37B003A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952" y="2118246"/>
            <a:ext cx="4157832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9AEE-04AD-82B4-44D2-EFCD3D51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2026 Updates and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D5E2-1EE4-F53E-194A-51394B51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What’s the same for Home Efficiency Market Rate this year:</a:t>
            </a:r>
          </a:p>
          <a:p>
            <a:pPr lvl="1"/>
            <a:r>
              <a:rPr lang="en-US"/>
              <a:t>Measures and Incentives</a:t>
            </a:r>
          </a:p>
          <a:p>
            <a:pPr lvl="1"/>
            <a:r>
              <a:rPr lang="en-US"/>
              <a:t>Workbook</a:t>
            </a:r>
          </a:p>
          <a:p>
            <a:pPr lvl="1"/>
            <a:r>
              <a:rPr lang="en-US"/>
              <a:t>Submission through the Residential Inbox</a:t>
            </a:r>
          </a:p>
          <a:p>
            <a:pPr lvl="1"/>
            <a:r>
              <a:rPr lang="en-US"/>
              <a:t>Access to the Program Ally Portal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8F79-A039-59BC-A6C1-2B426C25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1EC-6943-472B-AC8B-995B98215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GREEN TITLE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10.xml><?xml version="1.0" encoding="utf-8"?>
<a:theme xmlns:a="http://schemas.openxmlformats.org/drawingml/2006/main" name="17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11.xml><?xml version="1.0" encoding="utf-8"?>
<a:theme xmlns:a="http://schemas.openxmlformats.org/drawingml/2006/main" name="1_GREEN TITLE_SPINNING JOURNEY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ITLE 2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3.xml><?xml version="1.0" encoding="utf-8"?>
<a:theme xmlns:a="http://schemas.openxmlformats.org/drawingml/2006/main" name="45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4.xml><?xml version="1.0" encoding="utf-8"?>
<a:theme xmlns:a="http://schemas.openxmlformats.org/drawingml/2006/main" name="48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5.xml><?xml version="1.0" encoding="utf-8"?>
<a:theme xmlns:a="http://schemas.openxmlformats.org/drawingml/2006/main" name="59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6.xml><?xml version="1.0" encoding="utf-8"?>
<a:theme xmlns:a="http://schemas.openxmlformats.org/drawingml/2006/main" name="51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7.xml><?xml version="1.0" encoding="utf-8"?>
<a:theme xmlns:a="http://schemas.openxmlformats.org/drawingml/2006/main" name="53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8.xml><?xml version="1.0" encoding="utf-8"?>
<a:theme xmlns:a="http://schemas.openxmlformats.org/drawingml/2006/main" name="4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ppt/theme/theme9.xml><?xml version="1.0" encoding="utf-8"?>
<a:theme xmlns:a="http://schemas.openxmlformats.org/drawingml/2006/main" name="21_Ameren">
  <a:themeElements>
    <a:clrScheme name="Ameren">
      <a:dk1>
        <a:sysClr val="windowText" lastClr="000000"/>
      </a:dk1>
      <a:lt1>
        <a:sysClr val="window" lastClr="FFFFFF"/>
      </a:lt1>
      <a:dk2>
        <a:srgbClr val="24933C"/>
      </a:dk2>
      <a:lt2>
        <a:srgbClr val="E7E6E6"/>
      </a:lt2>
      <a:accent1>
        <a:srgbClr val="24933C"/>
      </a:accent1>
      <a:accent2>
        <a:srgbClr val="6BB835"/>
      </a:accent2>
      <a:accent3>
        <a:srgbClr val="1B6CB5"/>
      </a:accent3>
      <a:accent4>
        <a:srgbClr val="66C4F1"/>
      </a:accent4>
      <a:accent5>
        <a:srgbClr val="D98C24"/>
      </a:accent5>
      <a:accent6>
        <a:srgbClr val="E31421"/>
      </a:accent6>
      <a:hlink>
        <a:srgbClr val="1B6CB5"/>
      </a:hlink>
      <a:folHlink>
        <a:srgbClr val="2493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en" id="{DFADF902-E378-4C5F-B47B-B5CE5C7B1591}" vid="{E5ED9AB1-88DB-4DAD-AFFE-D4BC1CABA7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CE4D206C7BF4C832B04778C3F2ACB" ma:contentTypeVersion="20" ma:contentTypeDescription="Create a new document." ma:contentTypeScope="" ma:versionID="976ecbc342f4e2a90b3b6bdc8daad4cb">
  <xsd:schema xmlns:xsd="http://www.w3.org/2001/XMLSchema" xmlns:xs="http://www.w3.org/2001/XMLSchema" xmlns:p="http://schemas.microsoft.com/office/2006/metadata/properties" xmlns:ns1="http://schemas.microsoft.com/sharepoint/v3" xmlns:ns2="c91c52b9-6f17-4f6b-9412-2f8a10417b36" xmlns:ns3="82955ec5-9c66-4711-8040-f316f8950b6e" targetNamespace="http://schemas.microsoft.com/office/2006/metadata/properties" ma:root="true" ma:fieldsID="425a16505063a3ef365b456a9c5d19e3" ns1:_="" ns2:_="" ns3:_="">
    <xsd:import namespace="http://schemas.microsoft.com/sharepoint/v3"/>
    <xsd:import namespace="c91c52b9-6f17-4f6b-9412-2f8a10417b36"/>
    <xsd:import namespace="82955ec5-9c66-4711-8040-f316f8950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c52b9-6f17-4f6b-9412-2f8a10417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9820fe3-49d7-4154-aa06-16bf34312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55ec5-9c66-4711-8040-f316f8950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f0ecfdf-0f71-41ff-b34b-147b9352cf68}" ma:internalName="TaxCatchAll" ma:showField="CatchAllData" ma:web="82955ec5-9c66-4711-8040-f316f8950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955ec5-9c66-4711-8040-f316f8950b6e">
      <UserInfo>
        <DisplayName>Egan, Amanda</DisplayName>
        <AccountId>36</AccountId>
        <AccountType/>
      </UserInfo>
      <UserInfo>
        <DisplayName>King, Patrick</DisplayName>
        <AccountId>57</AccountId>
        <AccountType/>
      </UserInfo>
      <UserInfo>
        <DisplayName>Daller, Sidney J</DisplayName>
        <AccountId>58</AccountId>
        <AccountType/>
      </UserInfo>
      <UserInfo>
        <DisplayName>Nelson, Jordan</DisplayName>
        <AccountId>60</AccountId>
        <AccountType/>
      </UserInfo>
      <UserInfo>
        <DisplayName>PY2023 Leidos Internal Collaboration-GROUP Members</DisplayName>
        <AccountId>7</AccountId>
        <AccountType/>
      </UserInfo>
      <UserInfo>
        <DisplayName>Thompson, Mike</DisplayName>
        <AccountId>51</AccountId>
        <AccountType/>
      </UserInfo>
      <UserInfo>
        <DisplayName>Bischoff, Rick</DisplayName>
        <AccountId>46</AccountId>
        <AccountType/>
      </UserInfo>
      <UserInfo>
        <DisplayName>Perry, Shane</DisplayName>
        <AccountId>47</AccountId>
        <AccountType/>
      </UserInfo>
    </SharedWithUsers>
    <_ip_UnifiedCompliancePolicyUIAction xmlns="http://schemas.microsoft.com/sharepoint/v3" xsi:nil="true"/>
    <TaxCatchAll xmlns="82955ec5-9c66-4711-8040-f316f8950b6e"/>
    <_ip_UnifiedCompliancePolicyProperties xmlns="http://schemas.microsoft.com/sharepoint/v3" xsi:nil="true"/>
    <lcf76f155ced4ddcb4097134ff3c332f xmlns="c91c52b9-6f17-4f6b-9412-2f8a10417b36">
      <Terms xmlns="http://schemas.microsoft.com/office/infopath/2007/PartnerControls"/>
    </lcf76f155ced4ddcb4097134ff3c332f>
  </documentManagement>
</p:properties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cyMzA4MjZkLWNmODEtNDZmOC05YjU2LTFjNWUxZGU5NzI5MSIgdmFsdWU9IiIgeG1sbnM9Imh0dHA6Ly93d3cuYm9sZG9uamFtZXMuY29tLzIwMDgvMDEvc2llL2ludGVybmFsL2xhYmVsIiAvPjwvc2lzbD48VXNlck5hbWU+TEVJRE9TLUNPUlBcYmF1bWdhcnRuZXJyPC9Vc2VyTmFtZT48RGF0ZVRpbWU+My8xMS8yMDIwIDI6MTU6NTUgQU08L0RhdGVUaW1lPjxMYWJlbFN0cmluZz5UaGlyZCBQYXJ0eSBQcm90ZWN0ZWQgSW5mb3JtYXRpb248L0xhYmVsU3RyaW5nPjwvaXRlbT48L2xhYmVsSGlzdG9yeT4=</Value>
</WrappedLabelHistory>
</file>

<file path=customXml/item5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7230826d-cf81-46f8-9b56-1c5e1de97291" value=""/>
</sisl>
</file>

<file path=customXml/itemProps1.xml><?xml version="1.0" encoding="utf-8"?>
<ds:datastoreItem xmlns:ds="http://schemas.openxmlformats.org/officeDocument/2006/customXml" ds:itemID="{2717EB60-E26D-4D11-9379-A04351FEF14B}">
  <ds:schemaRefs>
    <ds:schemaRef ds:uri="82955ec5-9c66-4711-8040-f316f8950b6e"/>
    <ds:schemaRef ds:uri="c91c52b9-6f17-4f6b-9412-2f8a10417b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E79F3B-4077-4C78-810D-AA82EDFF22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D26544-351D-476A-A3A6-1FE2ECD858CD}">
  <ds:schemaRefs>
    <ds:schemaRef ds:uri="82955ec5-9c66-4711-8040-f316f8950b6e"/>
    <ds:schemaRef ds:uri="c91c52b9-6f17-4f6b-9412-2f8a10417b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BB13D84-4AD7-4CBB-BCD6-F2045497C6CE}">
  <ds:schemaRefs>
    <ds:schemaRef ds:uri="http://www.boldonjames.com/2016/02/Classifier/internal/wrappedLabelHistory"/>
    <ds:schemaRef ds:uri="http://www.w3.org/2000/xmlns/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F158E30-00D4-4245-9082-BF2ABBA7566C}">
  <ds:schemaRefs>
    <ds:schemaRef ds:uri="http://www.boldonjames.com/2008/01/sie/internal/label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5</Notes>
  <HiddenSlides>0</HiddenSlide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GREEN TITLE</vt:lpstr>
      <vt:lpstr>GREEN TITLE 2</vt:lpstr>
      <vt:lpstr>45_Ameren</vt:lpstr>
      <vt:lpstr>48_Ameren</vt:lpstr>
      <vt:lpstr>59_Ameren</vt:lpstr>
      <vt:lpstr>51_Ameren</vt:lpstr>
      <vt:lpstr>53_Ameren</vt:lpstr>
      <vt:lpstr>4_Ameren</vt:lpstr>
      <vt:lpstr>21_Ameren</vt:lpstr>
      <vt:lpstr>17_Ameren</vt:lpstr>
      <vt:lpstr>1_GREEN TITLE_SPINNING JOURNEY</vt:lpstr>
      <vt:lpstr>Home Efficiency Market Rate Kickoff Webinar </vt:lpstr>
      <vt:lpstr>Housekeeping </vt:lpstr>
      <vt:lpstr>Agenda </vt:lpstr>
      <vt:lpstr>Welcome </vt:lpstr>
      <vt:lpstr>Meet the Team </vt:lpstr>
      <vt:lpstr>Home Efficiency Market Rate Team </vt:lpstr>
      <vt:lpstr>Program Overview </vt:lpstr>
      <vt:lpstr>Top Performers </vt:lpstr>
      <vt:lpstr>2026 Updates and Goals </vt:lpstr>
      <vt:lpstr>2026 Updates and Goals </vt:lpstr>
      <vt:lpstr>Program Measures and Incentives </vt:lpstr>
      <vt:lpstr>2026 Measure Updates </vt:lpstr>
      <vt:lpstr>Marketing Resources </vt:lpstr>
      <vt:lpstr>What’s Available</vt:lpstr>
      <vt:lpstr>Upcoming Marketing  </vt:lpstr>
      <vt:lpstr>Q &amp; A </vt:lpstr>
      <vt:lpstr>PowerPoint Presentation</vt:lpstr>
    </vt:vector>
  </TitlesOfParts>
  <Company>Ameren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Kathleen</dc:creator>
  <cp:revision>3</cp:revision>
  <dcterms:created xsi:type="dcterms:W3CDTF">2020-03-10T04:57:10Z</dcterms:created>
  <dcterms:modified xsi:type="dcterms:W3CDTF">2026-02-17T23:37:49Z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5344a54c-749a-44b7-b18b-4e570efd241a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4" name="bjDocumentLabelXML-0">
    <vt:lpwstr>ames.com/2008/01/sie/internal/label"&gt;&lt;element uid="7230826d-cf81-46f8-9b56-1c5e1de97291" value="" /&gt;&lt;/sisl&gt;</vt:lpwstr>
  </property>
  <property fmtid="{D5CDD505-2E9C-101B-9397-08002B2CF9AE}" pid="5" name="bjDocumentSecurityLabel">
    <vt:lpwstr>Third Party Protected Information</vt:lpwstr>
  </property>
  <property fmtid="{D5CDD505-2E9C-101B-9397-08002B2CF9AE}" pid="6" name="bjSaver">
    <vt:lpwstr>LceIWnKJi8v+tb2i6LA/UnLyhqOGrQVR</vt:lpwstr>
  </property>
  <property fmtid="{D5CDD505-2E9C-101B-9397-08002B2CF9AE}" pid="7" name="bjLabelHistoryID">
    <vt:lpwstr>{8BB13D84-4AD7-4CBB-BCD6-F2045497C6CE}</vt:lpwstr>
  </property>
  <property fmtid="{D5CDD505-2E9C-101B-9397-08002B2CF9AE}" pid="8" name="ContentTypeId">
    <vt:lpwstr>0x010100667CE4D206C7BF4C832B04778C3F2ACB</vt:lpwstr>
  </property>
  <property fmtid="{D5CDD505-2E9C-101B-9397-08002B2CF9AE}" pid="9" name="MediaServiceImageTags">
    <vt:lpwstr/>
  </property>
  <property fmtid="{D5CDD505-2E9C-101B-9397-08002B2CF9AE}" pid="10" name="MSIP_Label_c968a81f-7ed4-4faa-9408-9652e001dd96_Enabled">
    <vt:lpwstr>true</vt:lpwstr>
  </property>
  <property fmtid="{D5CDD505-2E9C-101B-9397-08002B2CF9AE}" pid="11" name="MSIP_Label_c968a81f-7ed4-4faa-9408-9652e001dd96_SetDate">
    <vt:lpwstr>2026-01-28T19:08:55Z</vt:lpwstr>
  </property>
  <property fmtid="{D5CDD505-2E9C-101B-9397-08002B2CF9AE}" pid="12" name="MSIP_Label_c968a81f-7ed4-4faa-9408-9652e001dd96_Method">
    <vt:lpwstr>Privileged</vt:lpwstr>
  </property>
  <property fmtid="{D5CDD505-2E9C-101B-9397-08002B2CF9AE}" pid="13" name="MSIP_Label_c968a81f-7ed4-4faa-9408-9652e001dd96_Name">
    <vt:lpwstr>Unrestricted</vt:lpwstr>
  </property>
  <property fmtid="{D5CDD505-2E9C-101B-9397-08002B2CF9AE}" pid="14" name="MSIP_Label_c968a81f-7ed4-4faa-9408-9652e001dd96_SiteId">
    <vt:lpwstr>b64da4ac-e800-4cfc-8931-e607f720a1b8</vt:lpwstr>
  </property>
  <property fmtid="{D5CDD505-2E9C-101B-9397-08002B2CF9AE}" pid="15" name="MSIP_Label_c968a81f-7ed4-4faa-9408-9652e001dd96_ActionId">
    <vt:lpwstr>0c853912-7c08-4a7e-a99f-571d857025c2</vt:lpwstr>
  </property>
  <property fmtid="{D5CDD505-2E9C-101B-9397-08002B2CF9AE}" pid="16" name="MSIP_Label_c968a81f-7ed4-4faa-9408-9652e001dd96_ContentBits">
    <vt:lpwstr>0</vt:lpwstr>
  </property>
  <property fmtid="{D5CDD505-2E9C-101B-9397-08002B2CF9AE}" pid="17" name="MSIP_Label_c968a81f-7ed4-4faa-9408-9652e001dd96_Tag">
    <vt:lpwstr>10, 0, 1, 1</vt:lpwstr>
  </property>
</Properties>
</file>