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slideLayouts/slideLayout130.xml" ContentType="application/vnd.openxmlformats-officedocument.presentationml.slideLayout+xml"/>
  <Override PartName="/ppt/theme/theme6.xml" ContentType="application/vnd.openxmlformats-officedocument.theme+xml"/>
  <Override PartName="/ppt/slideLayouts/slideLayout13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7" r:id="rId5"/>
    <p:sldMasterId id="2147483716" r:id="rId6"/>
    <p:sldMasterId id="2147483733" r:id="rId7"/>
    <p:sldMasterId id="2147483752" r:id="rId8"/>
    <p:sldMasterId id="2147483850" r:id="rId9"/>
    <p:sldMasterId id="2147483783" r:id="rId10"/>
  </p:sldMasterIdLst>
  <p:notesMasterIdLst>
    <p:notesMasterId r:id="rId33"/>
  </p:notesMasterIdLst>
  <p:handoutMasterIdLst>
    <p:handoutMasterId r:id="rId34"/>
  </p:handoutMasterIdLst>
  <p:sldIdLst>
    <p:sldId id="330" r:id="rId11"/>
    <p:sldId id="350" r:id="rId12"/>
    <p:sldId id="346" r:id="rId13"/>
    <p:sldId id="347" r:id="rId14"/>
    <p:sldId id="332" r:id="rId15"/>
    <p:sldId id="336" r:id="rId16"/>
    <p:sldId id="335" r:id="rId17"/>
    <p:sldId id="325" r:id="rId18"/>
    <p:sldId id="340" r:id="rId19"/>
    <p:sldId id="341" r:id="rId20"/>
    <p:sldId id="342" r:id="rId21"/>
    <p:sldId id="337" r:id="rId22"/>
    <p:sldId id="334" r:id="rId23"/>
    <p:sldId id="343" r:id="rId24"/>
    <p:sldId id="312" r:id="rId25"/>
    <p:sldId id="348" r:id="rId26"/>
    <p:sldId id="351" r:id="rId27"/>
    <p:sldId id="344" r:id="rId28"/>
    <p:sldId id="349" r:id="rId29"/>
    <p:sldId id="313" r:id="rId30"/>
    <p:sldId id="352" r:id="rId31"/>
    <p:sldId id="31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29F2A5-1C1F-8BB6-7E9F-320A21FA765B}" name="Creighton, Eddie A" initials="EC" userId="S::E138214@ameren.com::27384e04-c8cf-4826-844f-d58ba7058f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835"/>
    <a:srgbClr val="747475"/>
    <a:srgbClr val="F83025"/>
    <a:srgbClr val="555555"/>
    <a:srgbClr val="24933C"/>
    <a:srgbClr val="448C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14" autoAdjust="0"/>
    <p:restoredTop sz="96247" autoAdjust="0"/>
  </p:normalViewPr>
  <p:slideViewPr>
    <p:cSldViewPr snapToGrid="0">
      <p:cViewPr varScale="1">
        <p:scale>
          <a:sx n="96" d="100"/>
          <a:sy n="96" d="100"/>
        </p:scale>
        <p:origin x="171" y="57"/>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snapToGrid="0">
      <p:cViewPr varScale="1">
        <p:scale>
          <a:sx n="92" d="100"/>
          <a:sy n="92" d="100"/>
        </p:scale>
        <p:origin x="400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6/11/relationships/changesInfo" Target="changesInfos/changesInfo1.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Stanger" userId="7a8395b7-61fa-47a0-9078-92a18f4127b5" providerId="ADAL" clId="{484976F9-93C8-4D84-8AC2-661170E40F34}"/>
    <pc:docChg chg="custSel addSld modSld sldOrd delMainMaster">
      <pc:chgData name="Marissa Stanger" userId="7a8395b7-61fa-47a0-9078-92a18f4127b5" providerId="ADAL" clId="{484976F9-93C8-4D84-8AC2-661170E40F34}" dt="2026-06-09T21:57:20.463" v="162" actId="478"/>
      <pc:docMkLst>
        <pc:docMk/>
      </pc:docMkLst>
      <pc:sldChg chg="delSp modSp mod">
        <pc:chgData name="Marissa Stanger" userId="7a8395b7-61fa-47a0-9078-92a18f4127b5" providerId="ADAL" clId="{484976F9-93C8-4D84-8AC2-661170E40F34}" dt="2026-06-09T21:57:20.463" v="162" actId="478"/>
        <pc:sldMkLst>
          <pc:docMk/>
          <pc:sldMk cId="1661331526" sldId="312"/>
        </pc:sldMkLst>
        <pc:spChg chg="mod">
          <ac:chgData name="Marissa Stanger" userId="7a8395b7-61fa-47a0-9078-92a18f4127b5" providerId="ADAL" clId="{484976F9-93C8-4D84-8AC2-661170E40F34}" dt="2026-06-09T21:57:18.356" v="161" actId="20577"/>
          <ac:spMkLst>
            <pc:docMk/>
            <pc:sldMk cId="1661331526" sldId="312"/>
            <ac:spMk id="2" creationId="{B5E30142-DEE3-24D3-915E-7767869CFE3D}"/>
          </ac:spMkLst>
        </pc:spChg>
        <pc:spChg chg="del">
          <ac:chgData name="Marissa Stanger" userId="7a8395b7-61fa-47a0-9078-92a18f4127b5" providerId="ADAL" clId="{484976F9-93C8-4D84-8AC2-661170E40F34}" dt="2026-06-09T21:57:20.463" v="162" actId="478"/>
          <ac:spMkLst>
            <pc:docMk/>
            <pc:sldMk cId="1661331526" sldId="312"/>
            <ac:spMk id="3" creationId="{C5B0EF12-F717-BF40-55BF-236C14878EBC}"/>
          </ac:spMkLst>
        </pc:spChg>
      </pc:sldChg>
      <pc:sldChg chg="modSp mod">
        <pc:chgData name="Marissa Stanger" userId="7a8395b7-61fa-47a0-9078-92a18f4127b5" providerId="ADAL" clId="{484976F9-93C8-4D84-8AC2-661170E40F34}" dt="2026-05-28T17:01:05.804" v="27" actId="5793"/>
        <pc:sldMkLst>
          <pc:docMk/>
          <pc:sldMk cId="3514780478" sldId="313"/>
        </pc:sldMkLst>
        <pc:spChg chg="mod">
          <ac:chgData name="Marissa Stanger" userId="7a8395b7-61fa-47a0-9078-92a18f4127b5" providerId="ADAL" clId="{484976F9-93C8-4D84-8AC2-661170E40F34}" dt="2026-05-28T17:01:05.804" v="27" actId="5793"/>
          <ac:spMkLst>
            <pc:docMk/>
            <pc:sldMk cId="3514780478" sldId="313"/>
            <ac:spMk id="3" creationId="{6C0F0C80-81E3-A201-2D92-7807BADBECE0}"/>
          </ac:spMkLst>
        </pc:spChg>
      </pc:sldChg>
      <pc:sldChg chg="modNotesTx">
        <pc:chgData name="Marissa Stanger" userId="7a8395b7-61fa-47a0-9078-92a18f4127b5" providerId="ADAL" clId="{484976F9-93C8-4D84-8AC2-661170E40F34}" dt="2026-05-28T16:09:33.236" v="15" actId="20577"/>
        <pc:sldMkLst>
          <pc:docMk/>
          <pc:sldMk cId="4189719145" sldId="336"/>
        </pc:sldMkLst>
      </pc:sldChg>
      <pc:sldChg chg="ord modNotesTx">
        <pc:chgData name="Marissa Stanger" userId="7a8395b7-61fa-47a0-9078-92a18f4127b5" providerId="ADAL" clId="{484976F9-93C8-4D84-8AC2-661170E40F34}" dt="2026-05-28T16:10:03.867" v="16" actId="6549"/>
        <pc:sldMkLst>
          <pc:docMk/>
          <pc:sldMk cId="669188219" sldId="348"/>
        </pc:sldMkLst>
      </pc:sldChg>
      <pc:sldChg chg="modSp mod ord">
        <pc:chgData name="Marissa Stanger" userId="7a8395b7-61fa-47a0-9078-92a18f4127b5" providerId="ADAL" clId="{484976F9-93C8-4D84-8AC2-661170E40F34}" dt="2026-06-09T21:56:44.544" v="146" actId="20577"/>
        <pc:sldMkLst>
          <pc:docMk/>
          <pc:sldMk cId="3740820607" sldId="350"/>
        </pc:sldMkLst>
        <pc:spChg chg="mod">
          <ac:chgData name="Marissa Stanger" userId="7a8395b7-61fa-47a0-9078-92a18f4127b5" providerId="ADAL" clId="{484976F9-93C8-4D84-8AC2-661170E40F34}" dt="2026-06-09T21:52:23.788" v="115" actId="20577"/>
          <ac:spMkLst>
            <pc:docMk/>
            <pc:sldMk cId="3740820607" sldId="350"/>
            <ac:spMk id="2" creationId="{366F6F0B-DA14-340D-54B0-92DB52E6B93B}"/>
          </ac:spMkLst>
        </pc:spChg>
        <pc:spChg chg="mod">
          <ac:chgData name="Marissa Stanger" userId="7a8395b7-61fa-47a0-9078-92a18f4127b5" providerId="ADAL" clId="{484976F9-93C8-4D84-8AC2-661170E40F34}" dt="2026-06-09T21:56:44.544" v="146" actId="20577"/>
          <ac:spMkLst>
            <pc:docMk/>
            <pc:sldMk cId="3740820607" sldId="350"/>
            <ac:spMk id="3" creationId="{2CF77361-290D-5897-FDE9-DF07DC8778ED}"/>
          </ac:spMkLst>
        </pc:spChg>
      </pc:sldChg>
      <pc:sldChg chg="add">
        <pc:chgData name="Marissa Stanger" userId="7a8395b7-61fa-47a0-9078-92a18f4127b5" providerId="ADAL" clId="{484976F9-93C8-4D84-8AC2-661170E40F34}" dt="2026-05-27T23:51:11.417" v="0"/>
        <pc:sldMkLst>
          <pc:docMk/>
          <pc:sldMk cId="758167476" sldId="351"/>
        </pc:sldMkLst>
      </pc:sldChg>
      <pc:sldChg chg="delSp modSp add mod">
        <pc:chgData name="Marissa Stanger" userId="7a8395b7-61fa-47a0-9078-92a18f4127b5" providerId="ADAL" clId="{484976F9-93C8-4D84-8AC2-661170E40F34}" dt="2026-05-29T20:41:26.158" v="88" actId="20577"/>
        <pc:sldMkLst>
          <pc:docMk/>
          <pc:sldMk cId="2506622392" sldId="352"/>
        </pc:sldMkLst>
        <pc:spChg chg="mod">
          <ac:chgData name="Marissa Stanger" userId="7a8395b7-61fa-47a0-9078-92a18f4127b5" providerId="ADAL" clId="{484976F9-93C8-4D84-8AC2-661170E40F34}" dt="2026-05-29T20:41:26.158" v="88" actId="20577"/>
          <ac:spMkLst>
            <pc:docMk/>
            <pc:sldMk cId="2506622392" sldId="352"/>
            <ac:spMk id="3" creationId="{297E3B2A-7D7B-7388-242D-FFE8C3510290}"/>
          </ac:spMkLst>
        </pc:spChg>
      </pc:sldChg>
      <pc:sldMasterChg chg="del delSldLayout">
        <pc:chgData name="Marissa Stanger" userId="7a8395b7-61fa-47a0-9078-92a18f4127b5" providerId="ADAL" clId="{484976F9-93C8-4D84-8AC2-661170E40F34}" dt="2026-06-09T21:52:15.431" v="110"/>
        <pc:sldMasterMkLst>
          <pc:docMk/>
          <pc:sldMasterMk cId="2953951076" sldId="2147483749"/>
        </pc:sldMasterMkLst>
        <pc:sldLayoutChg chg="del">
          <pc:chgData name="Marissa Stanger" userId="7a8395b7-61fa-47a0-9078-92a18f4127b5" providerId="ADAL" clId="{484976F9-93C8-4D84-8AC2-661170E40F34}" dt="2026-06-09T21:52:15.431" v="110"/>
          <pc:sldLayoutMkLst>
            <pc:docMk/>
            <pc:sldMasterMk cId="2953951076" sldId="2147483749"/>
            <pc:sldLayoutMk cId="1381444112" sldId="2147483750"/>
          </pc:sldLayoutMkLst>
        </pc:sldLayoutChg>
        <pc:sldLayoutChg chg="del">
          <pc:chgData name="Marissa Stanger" userId="7a8395b7-61fa-47a0-9078-92a18f4127b5" providerId="ADAL" clId="{484976F9-93C8-4D84-8AC2-661170E40F34}" dt="2026-06-09T21:52:15.431" v="110"/>
          <pc:sldLayoutMkLst>
            <pc:docMk/>
            <pc:sldMasterMk cId="2953951076" sldId="2147483749"/>
            <pc:sldLayoutMk cId="1275350952" sldId="2147483751"/>
          </pc:sldLayoutMkLst>
        </pc:sldLayoutChg>
        <pc:sldLayoutChg chg="del">
          <pc:chgData name="Marissa Stanger" userId="7a8395b7-61fa-47a0-9078-92a18f4127b5" providerId="ADAL" clId="{484976F9-93C8-4D84-8AC2-661170E40F34}" dt="2026-06-09T21:52:15.431" v="110"/>
          <pc:sldLayoutMkLst>
            <pc:docMk/>
            <pc:sldMasterMk cId="2953951076" sldId="2147483749"/>
            <pc:sldLayoutMk cId="3401093234" sldId="2147483780"/>
          </pc:sldLayoutMkLst>
        </pc:sldLayoutChg>
        <pc:sldLayoutChg chg="del">
          <pc:chgData name="Marissa Stanger" userId="7a8395b7-61fa-47a0-9078-92a18f4127b5" providerId="ADAL" clId="{484976F9-93C8-4D84-8AC2-661170E40F34}" dt="2026-06-09T21:52:15.431" v="110"/>
          <pc:sldLayoutMkLst>
            <pc:docMk/>
            <pc:sldMasterMk cId="2953951076" sldId="2147483749"/>
            <pc:sldLayoutMk cId="2316821274" sldId="2147483781"/>
          </pc:sldLayoutMkLst>
        </pc:sldLayoutChg>
        <pc:sldLayoutChg chg="del">
          <pc:chgData name="Marissa Stanger" userId="7a8395b7-61fa-47a0-9078-92a18f4127b5" providerId="ADAL" clId="{484976F9-93C8-4D84-8AC2-661170E40F34}" dt="2026-06-09T21:52:15.431" v="110"/>
          <pc:sldLayoutMkLst>
            <pc:docMk/>
            <pc:sldMasterMk cId="2953951076" sldId="2147483749"/>
            <pc:sldLayoutMk cId="1756127957" sldId="214748378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6A5773-32B8-132C-937F-AB99C25AD2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61D5ED-6DDD-FB98-A2C2-D5DAE78EA6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02E878-13C2-B74A-94BC-FE06AB663203}" type="datetimeFigureOut">
              <a:rPr lang="en-US" smtClean="0"/>
              <a:t>6/9/2026</a:t>
            </a:fld>
            <a:endParaRPr lang="en-US"/>
          </a:p>
        </p:txBody>
      </p:sp>
      <p:sp>
        <p:nvSpPr>
          <p:cNvPr id="4" name="Footer Placeholder 3">
            <a:extLst>
              <a:ext uri="{FF2B5EF4-FFF2-40B4-BE49-F238E27FC236}">
                <a16:creationId xmlns:a16="http://schemas.microsoft.com/office/drawing/2014/main" id="{9AB3FFDC-113A-267B-B491-CA09665134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CC0C0F-4016-8232-813B-EAF33F2E95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04E907-3E8F-1D4A-9468-9380FFB3ABD5}" type="slidenum">
              <a:rPr lang="en-US" smtClean="0"/>
              <a:t>‹#›</a:t>
            </a:fld>
            <a:endParaRPr lang="en-US"/>
          </a:p>
        </p:txBody>
      </p:sp>
    </p:spTree>
    <p:extLst>
      <p:ext uri="{BB962C8B-B14F-4D97-AF65-F5344CB8AC3E}">
        <p14:creationId xmlns:p14="http://schemas.microsoft.com/office/powerpoint/2010/main" val="475087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93CDE0-875F-3D4F-B5A6-25BA8F9CCFB8}"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B9336-D972-C64A-ABD1-22C5681D35F7}" type="slidenum">
              <a:rPr lang="en-US" smtClean="0"/>
              <a:t>‹#›</a:t>
            </a:fld>
            <a:endParaRPr lang="en-US"/>
          </a:p>
        </p:txBody>
      </p:sp>
    </p:spTree>
    <p:extLst>
      <p:ext uri="{BB962C8B-B14F-4D97-AF65-F5344CB8AC3E}">
        <p14:creationId xmlns:p14="http://schemas.microsoft.com/office/powerpoint/2010/main" val="4102638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104B6-41C2-3CBD-110B-F891B8ED6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60DE4-FFFD-96A8-31AF-9EA2880FF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AED057-1A84-897A-0C9D-530711DFF4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C3BF48-F905-17A9-9DF0-266F0DE3DE72}"/>
              </a:ext>
            </a:extLst>
          </p:cNvPr>
          <p:cNvSpPr>
            <a:spLocks noGrp="1"/>
          </p:cNvSpPr>
          <p:nvPr>
            <p:ph type="sldNum" sz="quarter" idx="5"/>
          </p:nvPr>
        </p:nvSpPr>
        <p:spPr/>
        <p:txBody>
          <a:bodyPr/>
          <a:lstStyle/>
          <a:p>
            <a:fld id="{A41B9336-D972-C64A-ABD1-22C5681D35F7}" type="slidenum">
              <a:rPr lang="en-US" smtClean="0"/>
              <a:t>2</a:t>
            </a:fld>
            <a:endParaRPr lang="en-US"/>
          </a:p>
        </p:txBody>
      </p:sp>
    </p:spTree>
    <p:extLst>
      <p:ext uri="{BB962C8B-B14F-4D97-AF65-F5344CB8AC3E}">
        <p14:creationId xmlns:p14="http://schemas.microsoft.com/office/powerpoint/2010/main" val="3423510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10356B"/>
                </a:solidFill>
                <a:latin typeface="Montserrat Classic" panose="020B0604020202020204" charset="0"/>
              </a:rPr>
              <a:t>The </a:t>
            </a:r>
            <a:r>
              <a:rPr lang="en-US" sz="1200" b="1" i="1" dirty="0">
                <a:solidFill>
                  <a:srgbClr val="10356B"/>
                </a:solidFill>
                <a:latin typeface="Montserrat Classic" panose="020B0604020202020204" charset="0"/>
              </a:rPr>
              <a:t>energy industry </a:t>
            </a:r>
            <a:r>
              <a:rPr lang="en-US" sz="1200" i="1" dirty="0">
                <a:solidFill>
                  <a:srgbClr val="10356B"/>
                </a:solidFill>
                <a:latin typeface="Montserrat Classic" panose="020B0604020202020204" charset="0"/>
              </a:rPr>
              <a:t>is the matrix of policymakers, utilities, implementers, engineers, technology designers, businesses and other stakeholders that facilitate the advancement of energy efficiency.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Residential: Ameren supports efficiency programs that help customers save energy without reducing comfort. All of these examples demonstrates lower bills, reduced emissions, and improved comfort.</a:t>
            </a:r>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12</a:t>
            </a:fld>
            <a:endParaRPr lang="en-US"/>
          </a:p>
        </p:txBody>
      </p:sp>
    </p:spTree>
    <p:extLst>
      <p:ext uri="{BB962C8B-B14F-4D97-AF65-F5344CB8AC3E}">
        <p14:creationId xmlns:p14="http://schemas.microsoft.com/office/powerpoint/2010/main" val="3574503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Energy efficiency, clean energy and electrification can work together to reduce emissions, manage costs, and modernize the energy system. By investing in utility customer programming, we can strengthen our economy by producing goods at a lower cost and creating jobs. The need to invest in new energy systems in our homes or businesses, including lighting and air sealing, results in the need for local businesses who can specialize in this work, creating and supporting local jobs. </a:t>
            </a:r>
          </a:p>
          <a:p>
            <a:pPr>
              <a:defRPr sz="1400"/>
            </a:pPr>
            <a:endParaRPr lang="en-US" dirty="0"/>
          </a:p>
          <a:p>
            <a:pPr>
              <a:defRPr sz="1400"/>
            </a:pPr>
            <a:r>
              <a:rPr lang="en-US" dirty="0"/>
              <a:t>Efforts are being made to ensure energy efficiency programs are being inclusive and promoting equity within communities. Programs at the community level can be designed to actively involve communities in the decision-making process</a:t>
            </a:r>
          </a:p>
          <a:p>
            <a:endParaRPr lang="en-US" dirty="0"/>
          </a:p>
          <a:p>
            <a:pPr>
              <a:defRPr sz="1400"/>
            </a:pPr>
            <a:r>
              <a:rPr lang="en-US" dirty="0"/>
              <a:t>Source:</a:t>
            </a:r>
          </a:p>
          <a:p>
            <a:pPr>
              <a:defRPr sz="1400"/>
            </a:pPr>
            <a:r>
              <a:rPr lang="en-US" dirty="0"/>
              <a:t>https://www.aceee.org/sites/default/files/ee-health-1008.pdf</a:t>
            </a:r>
          </a:p>
          <a:p>
            <a:pPr>
              <a:defRPr sz="1400"/>
            </a:pPr>
            <a:r>
              <a:rPr lang="en-US" dirty="0"/>
              <a:t>https://www.epa.gov/statelocalenergy/local-energy-efficiency-benefits-and-opportunities</a:t>
            </a:r>
          </a:p>
          <a:p>
            <a:pPr>
              <a:defRPr sz="1400"/>
            </a:pPr>
            <a:r>
              <a:rPr lang="en-US" dirty="0"/>
              <a:t>https://utilitiesone.com/social-and-community-benefits-of-energy-efficient-retrofits</a:t>
            </a:r>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13</a:t>
            </a:fld>
            <a:endParaRPr lang="en-US"/>
          </a:p>
        </p:txBody>
      </p:sp>
    </p:spTree>
    <p:extLst>
      <p:ext uri="{BB962C8B-B14F-4D97-AF65-F5344CB8AC3E}">
        <p14:creationId xmlns:p14="http://schemas.microsoft.com/office/powerpoint/2010/main" val="333613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Nick Holonyak (pronounced huh-LON-yak) demonstrated the first visible light-emitting diode (LED) while working at General Electric in 1962. He was a professor of at the University of Illinois Urbana-Champaign and lived to be 93 years old. (Source: </a:t>
            </a:r>
            <a:r>
              <a:rPr lang="en-US" sz="1200" i="1" dirty="0"/>
              <a:t>news.illinois.edu/view/6367/1920044460#image-1</a:t>
            </a:r>
            <a:r>
              <a:rPr lang="en-US" sz="1200" dirty="0"/>
              <a:t>, accessed July 2023)</a:t>
            </a:r>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14</a:t>
            </a:fld>
            <a:endParaRPr lang="en-US"/>
          </a:p>
        </p:txBody>
      </p:sp>
    </p:spTree>
    <p:extLst>
      <p:ext uri="{BB962C8B-B14F-4D97-AF65-F5344CB8AC3E}">
        <p14:creationId xmlns:p14="http://schemas.microsoft.com/office/powerpoint/2010/main" val="3174566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Overview of the 2028–2031 Multi-Year Integrated Grid Plan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Ameren Illinois is required under Section 16-105.17 of the Illinois Public Utilities Act — as established by the Climate and Equitable Jobs Act (CEJA) — to file a Multi-Year Integrated Grid Plan (MYIGP) with the Illinois Commerce Commission (ICC). The MYIGP is a comprehensive, forward-looking document that outlines Ameren Illinois' proposed grid investments, programs, and strategies over a four-year planning period. The plan covers a broad range of topics including system capacity planning, load forecasting, non-wires alternatives, DER integration, customer data management, energy efficiency, beneficial electrification, equitable benefits, and performance metrics — all evaluated through a rigorous benefit-cost framework designed to ensure prudent, customer-focused investment decisions.</a:t>
            </a:r>
          </a:p>
          <a:p>
            <a:br>
              <a:rPr lang="en-US" dirty="0"/>
            </a:br>
            <a:r>
              <a:rPr lang="en-US" sz="1200" b="1" i="0" kern="1200" dirty="0">
                <a:solidFill>
                  <a:schemeClr val="tx1"/>
                </a:solidFill>
                <a:effectLst/>
                <a:latin typeface="+mn-lt"/>
                <a:ea typeface="+mn-ea"/>
                <a:cs typeface="+mn-cs"/>
              </a:rPr>
              <a:t>Clean Energy Transition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Clean Energy Transition is one of the four core Grid Vision Priorities that anchor the entire MYIGP. Ameren Illinois frames this priority around several interconnected objectives:</a:t>
            </a:r>
          </a:p>
          <a:p>
            <a:r>
              <a:rPr lang="en-US" sz="1200" b="1" i="0" kern="1200" dirty="0">
                <a:solidFill>
                  <a:schemeClr val="tx1"/>
                </a:solidFill>
                <a:effectLst/>
                <a:latin typeface="+mn-lt"/>
                <a:ea typeface="+mn-ea"/>
                <a:cs typeface="+mn-cs"/>
              </a:rPr>
              <a:t>Facilitating DER adoption</a:t>
            </a:r>
            <a:r>
              <a:rPr lang="en-US" sz="1200" b="0" i="0" kern="1200" dirty="0">
                <a:solidFill>
                  <a:schemeClr val="tx1"/>
                </a:solidFill>
                <a:effectLst/>
                <a:latin typeface="+mn-lt"/>
                <a:ea typeface="+mn-ea"/>
                <a:cs typeface="+mn-cs"/>
              </a:rPr>
              <a:t>: Delivering innovative grid advancements that enable the development and integration of Distributed Energy Resources (DERs).</a:t>
            </a:r>
          </a:p>
          <a:p>
            <a:r>
              <a:rPr lang="en-US" sz="1200" b="1" i="0" kern="1200" dirty="0">
                <a:solidFill>
                  <a:schemeClr val="tx1"/>
                </a:solidFill>
                <a:effectLst/>
                <a:latin typeface="+mn-lt"/>
                <a:ea typeface="+mn-ea"/>
                <a:cs typeface="+mn-cs"/>
              </a:rPr>
              <a:t>Enabling customer choice</a:t>
            </a:r>
            <a:r>
              <a:rPr lang="en-US" sz="1200" b="0" i="0" kern="1200" dirty="0">
                <a:solidFill>
                  <a:schemeClr val="tx1"/>
                </a:solidFill>
                <a:effectLst/>
                <a:latin typeface="+mn-lt"/>
                <a:ea typeface="+mn-ea"/>
                <a:cs typeface="+mn-cs"/>
              </a:rPr>
              <a:t>: Empowering customers to transition their transportation and building heating needs to electric energy.</a:t>
            </a:r>
          </a:p>
          <a:p>
            <a:r>
              <a:rPr lang="en-US" sz="1200" b="1" i="0" kern="1200" dirty="0">
                <a:solidFill>
                  <a:schemeClr val="tx1"/>
                </a:solidFill>
                <a:effectLst/>
                <a:latin typeface="+mn-lt"/>
                <a:ea typeface="+mn-ea"/>
                <a:cs typeface="+mn-cs"/>
              </a:rPr>
              <a:t>Equitable growth</a:t>
            </a:r>
            <a:r>
              <a:rPr lang="en-US" sz="1200" b="0" i="0" kern="1200" dirty="0">
                <a:solidFill>
                  <a:schemeClr val="tx1"/>
                </a:solidFill>
                <a:effectLst/>
                <a:latin typeface="+mn-lt"/>
                <a:ea typeface="+mn-ea"/>
                <a:cs typeface="+mn-cs"/>
              </a:rPr>
              <a:t>: Promoting the long-term, equitable growth of renewable energy, demand response, and energy efficiency across the service territory.</a:t>
            </a:r>
          </a:p>
          <a:p>
            <a:r>
              <a:rPr lang="en-US" sz="1200" b="1" i="0" kern="1200" dirty="0">
                <a:solidFill>
                  <a:schemeClr val="tx1"/>
                </a:solidFill>
                <a:effectLst/>
                <a:latin typeface="+mn-lt"/>
                <a:ea typeface="+mn-ea"/>
                <a:cs typeface="+mn-cs"/>
              </a:rPr>
              <a:t>Economic development</a:t>
            </a:r>
            <a:r>
              <a:rPr lang="en-US" sz="1200" b="0" i="0" kern="1200" dirty="0">
                <a:solidFill>
                  <a:schemeClr val="tx1"/>
                </a:solidFill>
                <a:effectLst/>
                <a:latin typeface="+mn-lt"/>
                <a:ea typeface="+mn-ea"/>
                <a:cs typeface="+mn-cs"/>
              </a:rPr>
              <a:t>: Supporting community benefits and placing downward pressure on rates through clean energy investments.</a:t>
            </a:r>
          </a:p>
          <a:p>
            <a:r>
              <a:rPr lang="en-US" sz="1200" b="1" i="0" kern="1200" dirty="0">
                <a:solidFill>
                  <a:schemeClr val="tx1"/>
                </a:solidFill>
                <a:effectLst/>
                <a:latin typeface="+mn-lt"/>
                <a:ea typeface="+mn-ea"/>
                <a:cs typeface="+mn-cs"/>
              </a:rPr>
              <a:t>CRGA alignment</a:t>
            </a:r>
            <a:r>
              <a:rPr lang="en-US" sz="1200" b="0" i="0" kern="1200" dirty="0">
                <a:solidFill>
                  <a:schemeClr val="tx1"/>
                </a:solidFill>
                <a:effectLst/>
                <a:latin typeface="+mn-lt"/>
                <a:ea typeface="+mn-ea"/>
                <a:cs typeface="+mn-cs"/>
              </a:rPr>
              <a:t>: Although the Clean Energy and Reliability Grid Act (CRGA) takes effect after this filing, Ameren Illinois has evaluated its provisions and reflects them throughout the plan — reinforcing themes of affordability, reliability, expanded customer participation, and transparency.</a:t>
            </a:r>
          </a:p>
          <a:p>
            <a:br>
              <a:rPr lang="en-US" dirty="0"/>
            </a:br>
            <a:endParaRPr lang="en-US" dirty="0"/>
          </a:p>
          <a:p>
            <a:r>
              <a:rPr lang="en-US" sz="1200" b="1" i="0" kern="1200" dirty="0">
                <a:solidFill>
                  <a:schemeClr val="tx1"/>
                </a:solidFill>
                <a:effectLst/>
                <a:latin typeface="+mn-lt"/>
                <a:ea typeface="+mn-ea"/>
                <a:cs typeface="+mn-cs"/>
              </a:rPr>
              <a:t>Energy Efficiency (EE) and Demand Response (DR)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Energy Efficiency is addressed in depth in Section 13 of the Grid Plan and is treated as an essential pillar of both system planning and customer value delivery:</a:t>
            </a:r>
          </a:p>
          <a:p>
            <a:r>
              <a:rPr lang="en-US" sz="1200" b="1" i="0" kern="1200" dirty="0">
                <a:solidFill>
                  <a:schemeClr val="tx1"/>
                </a:solidFill>
                <a:effectLst/>
                <a:latin typeface="+mn-lt"/>
                <a:ea typeface="+mn-ea"/>
                <a:cs typeface="+mn-cs"/>
              </a:rPr>
              <a:t>Customer savings and system reliability</a:t>
            </a:r>
            <a:r>
              <a:rPr lang="en-US" sz="1200" b="0" i="0" kern="1200" dirty="0">
                <a:solidFill>
                  <a:schemeClr val="tx1"/>
                </a:solidFill>
                <a:effectLst/>
                <a:latin typeface="+mn-lt"/>
                <a:ea typeface="+mn-ea"/>
                <a:cs typeface="+mn-cs"/>
              </a:rPr>
              <a:t>: EE and DR programs help customers reduce energy consumption and peak demand, lowering bills while supporting grid reliability.</a:t>
            </a:r>
          </a:p>
          <a:p>
            <a:r>
              <a:rPr lang="en-US" sz="1200" b="1" i="0" kern="1200" dirty="0">
                <a:solidFill>
                  <a:schemeClr val="tx1"/>
                </a:solidFill>
                <a:effectLst/>
                <a:latin typeface="+mn-lt"/>
                <a:ea typeface="+mn-ea"/>
                <a:cs typeface="+mn-cs"/>
              </a:rPr>
              <a:t>Equitable access</a:t>
            </a:r>
            <a:r>
              <a:rPr lang="en-US" sz="1200" b="0" i="0" kern="1200" dirty="0">
                <a:solidFill>
                  <a:schemeClr val="tx1"/>
                </a:solidFill>
                <a:effectLst/>
                <a:latin typeface="+mn-lt"/>
                <a:ea typeface="+mn-ea"/>
                <a:cs typeface="+mn-cs"/>
              </a:rPr>
              <a:t>: Ameren Illinois is committed to broadening equitable access to EE programs, particularly for low-income households and customers in Equity Investment Eligible Communities (EIECs).</a:t>
            </a:r>
          </a:p>
          <a:p>
            <a:r>
              <a:rPr lang="en-US" sz="1200" b="1" i="0" kern="1200" dirty="0">
                <a:solidFill>
                  <a:schemeClr val="tx1"/>
                </a:solidFill>
                <a:effectLst/>
                <a:latin typeface="+mn-lt"/>
                <a:ea typeface="+mn-ea"/>
                <a:cs typeface="+mn-cs"/>
              </a:rPr>
              <a:t>Equitable Energy Upgrade Program (EEUP)</a:t>
            </a:r>
            <a:r>
              <a:rPr lang="en-US" sz="1200" b="0" i="0" kern="1200" dirty="0">
                <a:solidFill>
                  <a:schemeClr val="tx1"/>
                </a:solidFill>
                <a:effectLst/>
                <a:latin typeface="+mn-lt"/>
                <a:ea typeface="+mn-ea"/>
                <a:cs typeface="+mn-cs"/>
              </a:rPr>
              <a:t>: Established under CEJA, this financing mechanism (modeled after a Pay As You Save / PAYS structure) is designed to remove upfront cost barriers for customers who cannot otherwise finance energy efficiency upgrades. Customer charges are designed not to exceed estimated annual savings, and participation does not require new debt.</a:t>
            </a:r>
          </a:p>
          <a:p>
            <a:r>
              <a:rPr lang="en-US" sz="1200" b="1" i="0" kern="1200" dirty="0">
                <a:solidFill>
                  <a:schemeClr val="tx1"/>
                </a:solidFill>
                <a:effectLst/>
                <a:latin typeface="+mn-lt"/>
                <a:ea typeface="+mn-ea"/>
                <a:cs typeface="+mn-cs"/>
              </a:rPr>
              <a:t>CRGA impact</a:t>
            </a:r>
            <a:r>
              <a:rPr lang="en-US" sz="1200" b="0" i="0" kern="1200" dirty="0">
                <a:solidFill>
                  <a:schemeClr val="tx1"/>
                </a:solidFill>
                <a:effectLst/>
                <a:latin typeface="+mn-lt"/>
                <a:ea typeface="+mn-ea"/>
                <a:cs typeface="+mn-cs"/>
              </a:rPr>
              <a:t>: CRGA raises electric energy efficiency savings goals and establishes new EE planning requirements, which are reflected in this MYIGP.</a:t>
            </a:r>
          </a:p>
          <a:p>
            <a:r>
              <a:rPr lang="en-US" sz="1200" b="1" i="0" kern="1200" dirty="0">
                <a:solidFill>
                  <a:schemeClr val="tx1"/>
                </a:solidFill>
                <a:effectLst/>
                <a:latin typeface="+mn-lt"/>
                <a:ea typeface="+mn-ea"/>
                <a:cs typeface="+mn-cs"/>
              </a:rPr>
              <a:t>Integration into forecasting</a:t>
            </a:r>
            <a:r>
              <a:rPr lang="en-US" sz="1200" b="0" i="0" kern="1200" dirty="0">
                <a:solidFill>
                  <a:schemeClr val="tx1"/>
                </a:solidFill>
                <a:effectLst/>
                <a:latin typeface="+mn-lt"/>
                <a:ea typeface="+mn-ea"/>
                <a:cs typeface="+mn-cs"/>
              </a:rPr>
              <a:t>: As electrification expands, load-shifting and flexible demand solutions will play an increasingly important role in managing load growth and reducing long-term system costs.</a:t>
            </a:r>
          </a:p>
          <a:p>
            <a:br>
              <a:rPr lang="en-US" dirty="0"/>
            </a:br>
            <a:endParaRPr lang="en-US" dirty="0"/>
          </a:p>
          <a:p>
            <a:r>
              <a:rPr lang="en-US" sz="1200" b="1" i="0" kern="1200" dirty="0">
                <a:solidFill>
                  <a:schemeClr val="tx1"/>
                </a:solidFill>
                <a:effectLst/>
                <a:latin typeface="+mn-lt"/>
                <a:ea typeface="+mn-ea"/>
                <a:cs typeface="+mn-cs"/>
              </a:rPr>
              <a:t>Beneficial Electrification (BE)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Beneficial Electrification is addressed in Section 14 of the Grid Plan and represents a major strategic opportunity for customers, communities, and the grid:</a:t>
            </a:r>
          </a:p>
          <a:p>
            <a:r>
              <a:rPr lang="en-US" sz="1200" b="1" i="0" kern="1200" dirty="0">
                <a:solidFill>
                  <a:schemeClr val="tx1"/>
                </a:solidFill>
                <a:effectLst/>
                <a:latin typeface="+mn-lt"/>
                <a:ea typeface="+mn-ea"/>
                <a:cs typeface="+mn-cs"/>
              </a:rPr>
              <a:t>BE Plan progression</a:t>
            </a:r>
            <a:r>
              <a:rPr lang="en-US" sz="1200" b="0" i="0" kern="1200" dirty="0">
                <a:solidFill>
                  <a:schemeClr val="tx1"/>
                </a:solidFill>
                <a:effectLst/>
                <a:latin typeface="+mn-lt"/>
                <a:ea typeface="+mn-ea"/>
                <a:cs typeface="+mn-cs"/>
              </a:rPr>
              <a:t>: Ameren Illinois filed its first BE Plan in 2022 (approved March 2023), followed by BE Plan 2 (filed July 1, 2024; final order March 27, 2025; compliance filing June 2, 2025), covering program years 2026–2028. BE Plan 2 represents a strategic shift toward accelerating the clean energy transition, reducing carbon emissions, and improving public health.</a:t>
            </a:r>
          </a:p>
          <a:p>
            <a:r>
              <a:rPr lang="en-US" sz="1200" b="1" i="0" kern="1200" dirty="0">
                <a:solidFill>
                  <a:schemeClr val="tx1"/>
                </a:solidFill>
                <a:effectLst/>
                <a:latin typeface="+mn-lt"/>
                <a:ea typeface="+mn-ea"/>
                <a:cs typeface="+mn-cs"/>
              </a:rPr>
              <a:t>EV Charging Programs</a:t>
            </a:r>
            <a:r>
              <a:rPr lang="en-US" sz="1200" b="0" i="0" kern="1200" dirty="0">
                <a:solidFill>
                  <a:schemeClr val="tx1"/>
                </a:solidFill>
                <a:effectLst/>
                <a:latin typeface="+mn-lt"/>
                <a:ea typeface="+mn-ea"/>
                <a:cs typeface="+mn-cs"/>
              </a:rPr>
              <a:t>: Residential and non-residential charging programs provide incentives for customers to charge during preferred times, supporting grid efficiency and lowering system costs — benefits that flow to all customers through downward pressure on rates.</a:t>
            </a:r>
          </a:p>
          <a:p>
            <a:r>
              <a:rPr lang="en-US" sz="1200" b="1" i="0" kern="1200" dirty="0">
                <a:solidFill>
                  <a:schemeClr val="tx1"/>
                </a:solidFill>
                <a:effectLst/>
                <a:latin typeface="+mn-lt"/>
                <a:ea typeface="+mn-ea"/>
                <a:cs typeface="+mn-cs"/>
              </a:rPr>
              <a:t>Fleet, education facilities, and outreach</a:t>
            </a:r>
            <a:r>
              <a:rPr lang="en-US" sz="1200" b="0" i="0" kern="1200" dirty="0">
                <a:solidFill>
                  <a:schemeClr val="tx1"/>
                </a:solidFill>
                <a:effectLst/>
                <a:latin typeface="+mn-lt"/>
                <a:ea typeface="+mn-ea"/>
                <a:cs typeface="+mn-cs"/>
              </a:rPr>
              <a:t>: The plan includes programs targeting fleet electrification, education facilities, and customer education to broaden participation.</a:t>
            </a:r>
          </a:p>
          <a:p>
            <a:r>
              <a:rPr lang="en-US" sz="1200" b="1" i="0" kern="1200" dirty="0">
                <a:solidFill>
                  <a:schemeClr val="tx1"/>
                </a:solidFill>
                <a:effectLst/>
                <a:latin typeface="+mn-lt"/>
                <a:ea typeface="+mn-ea"/>
                <a:cs typeface="+mn-cs"/>
              </a:rPr>
              <a:t>CRGA updates</a:t>
            </a:r>
            <a:r>
              <a:rPr lang="en-US" sz="1200" b="0" i="0" kern="1200" dirty="0">
                <a:solidFill>
                  <a:schemeClr val="tx1"/>
                </a:solidFill>
                <a:effectLst/>
                <a:latin typeface="+mn-lt"/>
                <a:ea typeface="+mn-ea"/>
                <a:cs typeface="+mn-cs"/>
              </a:rPr>
              <a:t>: CRGA updates the State's approach to BE, including new requirements related to make-ready investments and managed charging, which are reflected in this MYIGP at a planning level.</a:t>
            </a:r>
          </a:p>
          <a:p>
            <a:r>
              <a:rPr lang="en-US" sz="1200" b="1" i="0" kern="1200" dirty="0">
                <a:solidFill>
                  <a:schemeClr val="tx1"/>
                </a:solidFill>
                <a:effectLst/>
                <a:latin typeface="+mn-lt"/>
                <a:ea typeface="+mn-ea"/>
                <a:cs typeface="+mn-cs"/>
              </a:rPr>
              <a:t>Equity focus</a:t>
            </a:r>
            <a:r>
              <a:rPr lang="en-US" sz="1200" b="0" i="0" kern="1200" dirty="0">
                <a:solidFill>
                  <a:schemeClr val="tx1"/>
                </a:solidFill>
                <a:effectLst/>
                <a:latin typeface="+mn-lt"/>
                <a:ea typeface="+mn-ea"/>
                <a:cs typeface="+mn-cs"/>
              </a:rPr>
              <a:t>: Expanding equitable access to electrification benefits for all communities — particularly EIECs — is a central theme of the BE strategy.</a:t>
            </a:r>
          </a:p>
          <a:p>
            <a:br>
              <a:rPr lang="en-US" dirty="0"/>
            </a:br>
            <a:endParaRPr lang="en-US" dirty="0"/>
          </a:p>
          <a:p>
            <a:r>
              <a:rPr lang="en-US" sz="1200" b="1" i="0" kern="1200" dirty="0">
                <a:solidFill>
                  <a:schemeClr val="tx1"/>
                </a:solidFill>
                <a:effectLst/>
                <a:latin typeface="+mn-lt"/>
                <a:ea typeface="+mn-ea"/>
                <a:cs typeface="+mn-cs"/>
              </a:rPr>
              <a:t>How They Interconnect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 three areas are deeply integrated throughout the MYIGP. The plan requires that at least 40% of clean energy benefits flow to Equity Investment Eligible Communities (EIECs), and the Equitable Benefits Framework evaluates how portfolio decisions distribute those benefits. The Market Development Initiative (MDI) further unifies efforts across EE and clean energy programs into a single, holistic strategy — funding partnerships with local businesses, nonprofits, educational institutions, and government agencies to build community capacity and workforce development. Together, EE, BE, and the Clean Energy Transition form a comprehensive, customer-centered approach to achieving Illinois' clean energy goals while maintaining affordability, reliability, and equity for all downstate Illinois customers.</a:t>
            </a:r>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16</a:t>
            </a:fld>
            <a:endParaRPr lang="en-US"/>
          </a:p>
        </p:txBody>
      </p:sp>
    </p:spTree>
    <p:extLst>
      <p:ext uri="{BB962C8B-B14F-4D97-AF65-F5344CB8AC3E}">
        <p14:creationId xmlns:p14="http://schemas.microsoft.com/office/powerpoint/2010/main" val="753183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Reliability and Resiliency</a:t>
            </a:r>
          </a:p>
          <a:p>
            <a:r>
              <a:rPr lang="en-US" sz="1200" b="0" i="0" kern="1200" dirty="0">
                <a:solidFill>
                  <a:schemeClr val="tx1"/>
                </a:solidFill>
                <a:effectLst/>
                <a:latin typeface="+mn-lt"/>
                <a:ea typeface="+mn-ea"/>
                <a:cs typeface="+mn-cs"/>
              </a:rPr>
              <a:t>The plan bolsters the grid and calls for installing stronger poles and wires, performing data-driven preventive maintenance and adding distribution automation technology to reduce the frequency and duration of outages in the face of increasingly severe weather. </a:t>
            </a:r>
          </a:p>
          <a:p>
            <a:r>
              <a:rPr lang="en-US" sz="1200" b="1" i="0" kern="1200" dirty="0">
                <a:solidFill>
                  <a:schemeClr val="tx1"/>
                </a:solidFill>
                <a:effectLst/>
                <a:latin typeface="+mn-lt"/>
                <a:ea typeface="+mn-ea"/>
                <a:cs typeface="+mn-cs"/>
              </a:rPr>
              <a:t>Careful Cost Management</a:t>
            </a:r>
          </a:p>
          <a:p>
            <a:r>
              <a:rPr lang="en-US" sz="1200" b="0" i="0" kern="1200" dirty="0">
                <a:solidFill>
                  <a:schemeClr val="tx1"/>
                </a:solidFill>
                <a:effectLst/>
                <a:latin typeface="+mn-lt"/>
                <a:ea typeface="+mn-ea"/>
                <a:cs typeface="+mn-cs"/>
              </a:rPr>
              <a:t>The plan calls for executing prudent improvements to the grid in a way that contains operating costs, improves efficiencies and ensures always-on power is delivered cost-effectively to all customers. </a:t>
            </a:r>
          </a:p>
          <a:p>
            <a:r>
              <a:rPr lang="en-US" sz="1200" b="1" i="0" kern="1200" dirty="0">
                <a:solidFill>
                  <a:schemeClr val="tx1"/>
                </a:solidFill>
                <a:effectLst/>
                <a:latin typeface="+mn-lt"/>
                <a:ea typeface="+mn-ea"/>
                <a:cs typeface="+mn-cs"/>
              </a:rPr>
              <a:t>Empowered Customers</a:t>
            </a:r>
          </a:p>
          <a:p>
            <a:r>
              <a:rPr lang="en-US" sz="1200" b="0" i="0" kern="1200" dirty="0">
                <a:solidFill>
                  <a:schemeClr val="tx1"/>
                </a:solidFill>
                <a:effectLst/>
                <a:latin typeface="+mn-lt"/>
                <a:ea typeface="+mn-ea"/>
                <a:cs typeface="+mn-cs"/>
              </a:rPr>
              <a:t>The plan unlocks cost savings and environmental benefits for families and businesses. Along with energy efficiency and demand management programs, these tools provide customers with tools to reduce their energy usage and save money.</a:t>
            </a:r>
          </a:p>
          <a:p>
            <a:r>
              <a:rPr lang="en-US" sz="1200" b="1" i="0" kern="1200" dirty="0">
                <a:solidFill>
                  <a:schemeClr val="tx1"/>
                </a:solidFill>
                <a:effectLst/>
                <a:latin typeface="+mn-lt"/>
                <a:ea typeface="+mn-ea"/>
                <a:cs typeface="+mn-cs"/>
              </a:rPr>
              <a:t>Economic Development</a:t>
            </a:r>
          </a:p>
          <a:p>
            <a:r>
              <a:rPr lang="en-US" sz="1200" b="0" i="0" kern="1200" dirty="0">
                <a:solidFill>
                  <a:schemeClr val="tx1"/>
                </a:solidFill>
                <a:effectLst/>
                <a:latin typeface="+mn-lt"/>
                <a:ea typeface="+mn-ea"/>
                <a:cs typeface="+mn-cs"/>
              </a:rPr>
              <a:t>Through smart, cost-effective investments by Ameren Illinois, a modern grid will be equipped to serve new and expanding businesses and give Illinois a competitive advantage in the race to attract and retain job-creating investment.</a:t>
            </a:r>
          </a:p>
          <a:p>
            <a:r>
              <a:rPr lang="en-US" sz="1200" b="1" i="0" kern="1200" dirty="0">
                <a:solidFill>
                  <a:schemeClr val="tx1"/>
                </a:solidFill>
                <a:effectLst/>
                <a:latin typeface="+mn-lt"/>
                <a:ea typeface="+mn-ea"/>
                <a:cs typeface="+mn-cs"/>
              </a:rPr>
              <a:t>Clean Energy Transition</a:t>
            </a:r>
          </a:p>
          <a:p>
            <a:r>
              <a:rPr lang="en-US" sz="1200" b="0" i="0" kern="1200" dirty="0">
                <a:solidFill>
                  <a:schemeClr val="tx1"/>
                </a:solidFill>
                <a:effectLst/>
                <a:latin typeface="+mn-lt"/>
                <a:ea typeface="+mn-ea"/>
                <a:cs typeface="+mn-cs"/>
              </a:rPr>
              <a:t>The Ameren Illinois plan builds a flexible grid capable of meeting growing customer demand for energy from solar, wind and battery storage. It speeds interconnections to the Ameren Illinois distribution system and safely manages power flow from multiple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https://www.ameren.com/reliability/illinois/energy-transition#, accessed May 2026</a:t>
            </a:r>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17</a:t>
            </a:fld>
            <a:endParaRPr lang="en-US"/>
          </a:p>
        </p:txBody>
      </p:sp>
    </p:spTree>
    <p:extLst>
      <p:ext uri="{BB962C8B-B14F-4D97-AF65-F5344CB8AC3E}">
        <p14:creationId xmlns:p14="http://schemas.microsoft.com/office/powerpoint/2010/main" val="3083527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Equitable Workforce and Business Development</a:t>
            </a:r>
          </a:p>
          <a:p>
            <a:r>
              <a:rPr lang="en-US" sz="1200" dirty="0"/>
              <a:t>Energy Access and Solar for All</a:t>
            </a:r>
          </a:p>
          <a:p>
            <a:r>
              <a:rPr lang="en-US" sz="1200" dirty="0"/>
              <a:t>100% Renewable Energy by 2050</a:t>
            </a:r>
          </a:p>
          <a:p>
            <a:r>
              <a:rPr lang="en-US" sz="1200" dirty="0"/>
              <a:t>Energy Efficiency</a:t>
            </a:r>
          </a:p>
          <a:p>
            <a:r>
              <a:rPr lang="en-US" sz="1200" dirty="0"/>
              <a:t>100% Carbon-Free Power by 2045</a:t>
            </a:r>
          </a:p>
          <a:p>
            <a:r>
              <a:rPr lang="en-US" sz="1200" dirty="0"/>
              <a:t>Electrifying Transportation</a:t>
            </a:r>
          </a:p>
          <a:p>
            <a:r>
              <a:rPr lang="en-US" sz="1200" dirty="0"/>
              <a:t>Fossil Fuel Workers and Communities</a:t>
            </a:r>
          </a:p>
          <a:p>
            <a:pPr marL="0" marR="0" lvl="0" indent="0" algn="l" defTabSz="1016000" eaLnBrk="1" fontAlgn="auto" latinLnBrk="0" hangingPunct="1">
              <a:lnSpc>
                <a:spcPct val="100000"/>
              </a:lnSpc>
              <a:spcBef>
                <a:spcPts val="0"/>
              </a:spcBef>
              <a:spcAft>
                <a:spcPts val="0"/>
              </a:spcAft>
              <a:buClrTx/>
              <a:buSzTx/>
              <a:buFontTx/>
              <a:buNone/>
              <a:tabLst/>
              <a:defRPr/>
            </a:pPr>
            <a:endParaRPr lang="en-US" sz="1200" b="0" i="0" dirty="0">
              <a:solidFill>
                <a:srgbClr val="FFFFFF"/>
              </a:solidFill>
              <a:effectLst/>
              <a:latin typeface="Lato" panose="020F0502020204030203" pitchFamily="34" charset="0"/>
            </a:endParaRPr>
          </a:p>
          <a:p>
            <a:pPr marL="0" marR="0" lvl="0" indent="0" algn="l" defTabSz="1016000" eaLnBrk="1" fontAlgn="auto" latinLnBrk="0" hangingPunct="1">
              <a:lnSpc>
                <a:spcPct val="100000"/>
              </a:lnSpc>
              <a:spcBef>
                <a:spcPts val="0"/>
              </a:spcBef>
              <a:spcAft>
                <a:spcPts val="0"/>
              </a:spcAft>
              <a:buClrTx/>
              <a:buSzTx/>
              <a:buFontTx/>
              <a:buNone/>
              <a:tabLst/>
              <a:defRPr/>
            </a:pPr>
            <a:r>
              <a:rPr lang="en-US" sz="1200" b="0" i="0" dirty="0">
                <a:solidFill>
                  <a:srgbClr val="FFFFFF"/>
                </a:solidFill>
                <a:effectLst/>
                <a:latin typeface="Lato" panose="020F0502020204030203" pitchFamily="34" charset="0"/>
              </a:rPr>
              <a:t>CEJA is a bold law that puts Illinois on a path to a 100% clean energy future by 2050, protects public health from pollution, provides a just transition for communities historically dependent on dirty fossil fuels, enacts tough utility accountability measures, and creates jobs and wealth in Illinois’ Black and Brown communities.</a:t>
            </a:r>
          </a:p>
          <a:p>
            <a:pPr marL="0" marR="0" lvl="0" indent="0" algn="l" defTabSz="1016000" eaLnBrk="1" fontAlgn="auto" latinLnBrk="0" hangingPunct="1">
              <a:lnSpc>
                <a:spcPct val="100000"/>
              </a:lnSpc>
              <a:spcBef>
                <a:spcPts val="0"/>
              </a:spcBef>
              <a:spcAft>
                <a:spcPts val="0"/>
              </a:spcAft>
              <a:buClrTx/>
              <a:buSzTx/>
              <a:buFontTx/>
              <a:buNone/>
              <a:tabLst/>
              <a:defRPr/>
            </a:pPr>
            <a:endParaRPr lang="en-US" sz="1200" b="0" i="0" dirty="0">
              <a:solidFill>
                <a:srgbClr val="FFFFFF"/>
              </a:solidFill>
              <a:effectLst/>
              <a:latin typeface="Lato" panose="020F0502020204030203" pitchFamily="34" charset="0"/>
            </a:endParaRPr>
          </a:p>
          <a:p>
            <a:pPr algn="l"/>
            <a:r>
              <a:rPr lang="en-US" sz="1200" b="0" i="0" dirty="0">
                <a:solidFill>
                  <a:srgbClr val="636363"/>
                </a:solidFill>
                <a:effectLst/>
                <a:latin typeface="Roboto" panose="02000000000000000000" pitchFamily="2" charset="0"/>
              </a:rPr>
              <a:t>Equitable Workforce &amp; Business Development</a:t>
            </a:r>
          </a:p>
          <a:p>
            <a:pPr marL="171450" indent="-171450" algn="l">
              <a:buFont typeface="Arial" panose="020B0604020202020204" pitchFamily="34" charset="0"/>
              <a:buChar char="•"/>
            </a:pPr>
            <a:r>
              <a:rPr lang="en-US" sz="1200" b="0" i="0" dirty="0">
                <a:solidFill>
                  <a:srgbClr val="636363"/>
                </a:solidFill>
                <a:effectLst/>
                <a:latin typeface="Roboto" panose="02000000000000000000" pitchFamily="2" charset="0"/>
              </a:rPr>
              <a:t>CEJA invests over $80 million every year into developing a thriving renewable energy workforce, with Black and Brown communities at the forefront.</a:t>
            </a:r>
          </a:p>
          <a:p>
            <a:pPr algn="l"/>
            <a:r>
              <a:rPr lang="en-US" sz="1200" b="0" i="0" dirty="0">
                <a:solidFill>
                  <a:srgbClr val="636363"/>
                </a:solidFill>
                <a:effectLst/>
                <a:latin typeface="Roboto" panose="02000000000000000000" pitchFamily="2" charset="0"/>
              </a:rPr>
              <a:t>Energy Access &amp; Solar for All</a:t>
            </a:r>
          </a:p>
          <a:p>
            <a:pPr marL="171450" indent="-171450" algn="l">
              <a:buFont typeface="Arial" panose="020B0604020202020204" pitchFamily="34" charset="0"/>
              <a:buChar char="•"/>
            </a:pPr>
            <a:r>
              <a:rPr lang="en-US" sz="1200" b="0" i="0" dirty="0">
                <a:solidFill>
                  <a:srgbClr val="636363"/>
                </a:solidFill>
                <a:effectLst/>
                <a:latin typeface="Roboto" panose="02000000000000000000" pitchFamily="2" charset="0"/>
              </a:rPr>
              <a:t>Solar energy means cleaner air, job creation, and money back into the pockets of Illinois families. Through the Illinois Solar for All program, income-eligible families have been able to go solar with no upfront costs and in some cases are saving 90% or more on their electric bills. It also means bringing solar to hundreds of non-profit and public facilities providing critical services to low-income communities. CEJA expands the Illinois Solar for All program from $30 million to $70 million per year, unlocking the benefits of affordable renewable energy for families across the state. </a:t>
            </a:r>
          </a:p>
          <a:p>
            <a:pPr marL="0" indent="0" algn="l">
              <a:buFont typeface="Arial" panose="020B0604020202020204" pitchFamily="34" charset="0"/>
              <a:buNone/>
            </a:pPr>
            <a:r>
              <a:rPr lang="en-US" sz="1200" b="0" i="0" dirty="0">
                <a:solidFill>
                  <a:srgbClr val="636363"/>
                </a:solidFill>
                <a:effectLst/>
                <a:latin typeface="Roboto" panose="02000000000000000000" pitchFamily="2" charset="0"/>
              </a:rPr>
              <a:t>Renewable Energy</a:t>
            </a:r>
          </a:p>
          <a:p>
            <a:pPr marL="171450" indent="-171450" algn="l">
              <a:buFont typeface="Arial" panose="020B0604020202020204" pitchFamily="34" charset="0"/>
              <a:buChar char="•"/>
            </a:pPr>
            <a:r>
              <a:rPr lang="en-US" sz="1200" b="0" i="0" dirty="0">
                <a:solidFill>
                  <a:srgbClr val="636363"/>
                </a:solidFill>
                <a:effectLst/>
                <a:latin typeface="Roboto" panose="02000000000000000000" pitchFamily="2" charset="0"/>
              </a:rPr>
              <a:t>Illinois is about to triple the pace of renewable energy development by </a:t>
            </a:r>
            <a:r>
              <a:rPr lang="en-US" sz="1200" b="0" i="0" dirty="0" err="1">
                <a:solidFill>
                  <a:srgbClr val="636363"/>
                </a:solidFill>
                <a:effectLst/>
                <a:latin typeface="Roboto" panose="02000000000000000000" pitchFamily="2" charset="0"/>
              </a:rPr>
              <a:t>incentivising</a:t>
            </a:r>
            <a:r>
              <a:rPr lang="en-US" sz="1200" b="0" i="0" dirty="0">
                <a:solidFill>
                  <a:srgbClr val="636363"/>
                </a:solidFill>
                <a:effectLst/>
                <a:latin typeface="Roboto" panose="02000000000000000000" pitchFamily="2" charset="0"/>
              </a:rPr>
              <a:t> carbon-free wind and solar energy projects throughout the state. CEJA sets a target to get Illinois to 40% renewable energy by 2030 and 50% renewable energy by 2040.</a:t>
            </a:r>
          </a:p>
          <a:p>
            <a:pPr marL="0" indent="0" algn="l">
              <a:buFont typeface="Arial" panose="020B0604020202020204" pitchFamily="34" charset="0"/>
              <a:buNone/>
            </a:pPr>
            <a:r>
              <a:rPr lang="en-US" sz="1200" b="0" i="0" dirty="0">
                <a:solidFill>
                  <a:srgbClr val="636363"/>
                </a:solidFill>
                <a:effectLst/>
                <a:latin typeface="Roboto" panose="02000000000000000000" pitchFamily="2" charset="0"/>
              </a:rPr>
              <a:t>Energy Efficiency</a:t>
            </a:r>
          </a:p>
          <a:p>
            <a:pPr marL="171450" indent="-171450" algn="l">
              <a:buFont typeface="Arial" panose="020B0604020202020204" pitchFamily="34" charset="0"/>
              <a:buChar char="•"/>
            </a:pPr>
            <a:r>
              <a:rPr lang="en-US" sz="1200" b="0" i="0" dirty="0">
                <a:solidFill>
                  <a:srgbClr val="636363"/>
                </a:solidFill>
                <a:effectLst/>
                <a:latin typeface="Roboto" panose="02000000000000000000" pitchFamily="2" charset="0"/>
              </a:rPr>
              <a:t> CEJA extends Illinois’ successful electric energy efficiency programs, which were set to expire in 2030. The law helps lower-income families make energy efficiency improvements and fix health and safety problems found when they do those upgrades. CEJA gives community groups a voice, allowing them to offer utilities guidance on efficiency programs.</a:t>
            </a:r>
          </a:p>
          <a:p>
            <a:pPr marL="0" indent="0" algn="l">
              <a:buFont typeface="Arial" panose="020B0604020202020204" pitchFamily="34" charset="0"/>
              <a:buNone/>
            </a:pPr>
            <a:r>
              <a:rPr lang="en-US" sz="1200" b="0" i="0" dirty="0">
                <a:solidFill>
                  <a:srgbClr val="636363"/>
                </a:solidFill>
                <a:effectLst/>
                <a:latin typeface="Roboto" panose="02000000000000000000" pitchFamily="2" charset="0"/>
              </a:rPr>
              <a:t>100% Carbon-Free Power by 2030</a:t>
            </a:r>
          </a:p>
          <a:p>
            <a:pPr marL="171450" indent="-171450" algn="l">
              <a:buFont typeface="Arial" panose="020B0604020202020204" pitchFamily="34" charset="0"/>
              <a:buChar char="•"/>
            </a:pPr>
            <a:r>
              <a:rPr lang="en-US" sz="1200" b="0" i="0" dirty="0">
                <a:solidFill>
                  <a:srgbClr val="636363"/>
                </a:solidFill>
                <a:effectLst/>
                <a:latin typeface="Roboto" panose="02000000000000000000" pitchFamily="2" charset="0"/>
              </a:rPr>
              <a:t>CEJA will slash carbon pollution by requiring Illinois to move to a 100% carbon-free power sector by 2045 – the first Midwest state to do so.</a:t>
            </a:r>
          </a:p>
          <a:p>
            <a:pPr marL="0" indent="0" algn="l">
              <a:buFont typeface="Arial" panose="020B0604020202020204" pitchFamily="34" charset="0"/>
              <a:buNone/>
            </a:pPr>
            <a:r>
              <a:rPr lang="en-US" sz="1200" b="0" i="0" dirty="0">
                <a:solidFill>
                  <a:srgbClr val="636363"/>
                </a:solidFill>
                <a:effectLst/>
                <a:latin typeface="Roboto" panose="02000000000000000000" pitchFamily="2" charset="0"/>
              </a:rPr>
              <a:t>Electrifying Transportation</a:t>
            </a:r>
          </a:p>
          <a:p>
            <a:pPr marL="171450" indent="-171450" algn="l">
              <a:buFont typeface="Arial" panose="020B0604020202020204" pitchFamily="34" charset="0"/>
              <a:buChar char="•"/>
            </a:pPr>
            <a:r>
              <a:rPr lang="en-US" sz="1800" b="1" i="0" dirty="0">
                <a:solidFill>
                  <a:srgbClr val="FFFFFF"/>
                </a:solidFill>
                <a:effectLst/>
                <a:latin typeface="Lato" panose="020F0502020204030203" pitchFamily="34" charset="0"/>
              </a:rPr>
              <a:t>CEJA commits millions of dollars over the next decade to expand access to and adoption of electric vehicles (EVs), public transit, and medium-duty and heavy-duty vehicles.</a:t>
            </a:r>
            <a:r>
              <a:rPr lang="en-US" sz="1800" b="0" i="0" dirty="0">
                <a:solidFill>
                  <a:srgbClr val="FFFFFF"/>
                </a:solidFill>
                <a:effectLst/>
                <a:latin typeface="Lato" panose="020F0502020204030203" pitchFamily="34" charset="0"/>
              </a:rPr>
              <a:t> In addition, the bill aims to direct 40% of these transportation benefits to environmental justice and economically disadvantaged communities.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Fossil Fuel Workers and Communities</a:t>
            </a:r>
            <a:endParaRPr lang="en-US" sz="1800" b="0" i="0" dirty="0">
              <a:solidFill>
                <a:srgbClr val="FFFFFF"/>
              </a:solidFill>
              <a:effectLst/>
              <a:latin typeface="Lato" panose="020F0502020204030203" pitchFamily="34" charset="0"/>
            </a:endParaRPr>
          </a:p>
          <a:p>
            <a:pPr marL="171450" indent="-171450" algn="l">
              <a:buFont typeface="Arial" panose="020B0604020202020204" pitchFamily="34" charset="0"/>
              <a:buChar char="•"/>
            </a:pPr>
            <a:r>
              <a:rPr lang="en-US" sz="1800" b="0" i="0" dirty="0">
                <a:solidFill>
                  <a:srgbClr val="FFFFFF"/>
                </a:solidFill>
                <a:effectLst/>
                <a:latin typeface="Lato" panose="020F0502020204030203" pitchFamily="34" charset="0"/>
              </a:rPr>
              <a:t>CEJA creates the Energy Community Reinvestment Act that will provide support and invest millions in the communities hardest hit by the transition away from fossil fuels. </a:t>
            </a:r>
          </a:p>
          <a:p>
            <a:pPr marL="171450" indent="-171450" algn="l">
              <a:buFont typeface="Arial" panose="020B0604020202020204" pitchFamily="34" charset="0"/>
              <a:buChar char="•"/>
            </a:pPr>
            <a:r>
              <a:rPr lang="en-US" sz="1800" b="0" i="0" dirty="0">
                <a:solidFill>
                  <a:srgbClr val="FFFFFF"/>
                </a:solidFill>
                <a:effectLst/>
                <a:latin typeface="Lato" panose="020F0502020204030203" pitchFamily="34" charset="0"/>
              </a:rPr>
              <a:t>The law creates Energy Transition Community Grants, available for communities to address the economic and social impacts of closing power plants and coal mines. A Displaced Energy Worker Bill of Rights will assist workers in navigating employment and workforce training opportunities, career services, and financial planning services.</a:t>
            </a:r>
          </a:p>
          <a:p>
            <a:pPr marL="171450" indent="-171450" algn="l">
              <a:buFont typeface="Arial" panose="020B0604020202020204" pitchFamily="34" charset="0"/>
              <a:buChar char="•"/>
            </a:pPr>
            <a:endParaRPr lang="en-US" sz="1800" b="0" i="0" dirty="0">
              <a:solidFill>
                <a:srgbClr val="FFFFFF"/>
              </a:solidFill>
              <a:effectLst/>
              <a:latin typeface="Lato" panose="020F0502020204030203" pitchFamily="34" charset="0"/>
            </a:endParaRPr>
          </a:p>
          <a:p>
            <a:pPr algn="l"/>
            <a:r>
              <a:rPr lang="en-US" sz="1800" dirty="0">
                <a:latin typeface="+mn-lt"/>
                <a:cs typeface="Arial" panose="020B0604020202020204" pitchFamily="34" charset="0"/>
              </a:rPr>
              <a:t>Public School Carbon-Free Assessment Program: All public schools are eligible to receive a comprehensive energy assessment that will help schools identify energy efficiency savings opportunities, evaluate building envelope, identify solar energy potential and electrification infrastructure. </a:t>
            </a:r>
          </a:p>
          <a:p>
            <a:pPr algn="l"/>
            <a:endParaRPr lang="en-US" sz="1800" dirty="0">
              <a:latin typeface="+mn-lt"/>
              <a:cs typeface="Arial" panose="020B0604020202020204" pitchFamily="34" charset="0"/>
            </a:endParaRPr>
          </a:p>
          <a:p>
            <a:pPr algn="l"/>
            <a:r>
              <a:rPr lang="en-US" sz="1800" dirty="0">
                <a:latin typeface="+mn-lt"/>
                <a:cs typeface="Arial" panose="020B0604020202020204" pitchFamily="34" charset="0"/>
              </a:rPr>
              <a:t>Community-driven Community Solar: Community solar projects have community involvement, benefits and ownership.</a:t>
            </a:r>
          </a:p>
          <a:p>
            <a:pPr algn="l"/>
            <a:endParaRPr lang="en-US" sz="1800" dirty="0">
              <a:latin typeface="+mn-lt"/>
              <a:cs typeface="Arial" panose="020B0604020202020204" pitchFamily="34" charset="0"/>
            </a:endParaRPr>
          </a:p>
          <a:p>
            <a:pPr algn="l"/>
            <a:r>
              <a:rPr lang="en-US" sz="1800" dirty="0">
                <a:latin typeface="+mn-lt"/>
                <a:cs typeface="Arial" panose="020B0604020202020204" pitchFamily="34" charset="0"/>
              </a:rPr>
              <a:t>Equity Eligible Contractor Solar: Solar projects are led by equity eligible contractors.</a:t>
            </a:r>
          </a:p>
          <a:p>
            <a:pPr algn="l"/>
            <a:endParaRPr lang="en-US" sz="1800" dirty="0">
              <a:latin typeface="+mn-lt"/>
              <a:cs typeface="Arial" panose="020B0604020202020204" pitchFamily="34" charset="0"/>
            </a:endParaRPr>
          </a:p>
          <a:p>
            <a:pPr algn="l"/>
            <a:r>
              <a:rPr lang="en-US" sz="1800" dirty="0">
                <a:latin typeface="+mn-lt"/>
                <a:cs typeface="Arial" panose="020B0604020202020204" pitchFamily="34" charset="0"/>
              </a:rPr>
              <a:t>CEJA Workforce Hubs: This program creates 14 regional hubs to deliver clean jobs training.</a:t>
            </a:r>
          </a:p>
          <a:p>
            <a:pPr algn="l"/>
            <a:endParaRPr lang="en-US" sz="1800" dirty="0">
              <a:latin typeface="+mn-lt"/>
              <a:cs typeface="Arial" panose="020B0604020202020204" pitchFamily="34" charset="0"/>
            </a:endParaRPr>
          </a:p>
          <a:p>
            <a:pPr algn="l"/>
            <a:r>
              <a:rPr lang="en-US" sz="1800" dirty="0">
                <a:latin typeface="+mn-lt"/>
                <a:cs typeface="Arial" panose="020B0604020202020204" pitchFamily="34" charset="0"/>
              </a:rPr>
              <a:t>Returning Residents: This program creates career training programming at select Illinois Department of Corrections facilities.</a:t>
            </a:r>
          </a:p>
          <a:p>
            <a:pPr algn="l"/>
            <a:endParaRPr lang="en-US" sz="1800" dirty="0">
              <a:latin typeface="+mn-lt"/>
              <a:cs typeface="Arial" panose="020B0604020202020204" pitchFamily="34" charset="0"/>
            </a:endParaRPr>
          </a:p>
          <a:p>
            <a:pPr algn="l"/>
            <a:r>
              <a:rPr lang="en-US" sz="1800" dirty="0">
                <a:latin typeface="+mn-lt"/>
                <a:cs typeface="Arial" panose="020B0604020202020204" pitchFamily="34" charset="0"/>
              </a:rPr>
              <a:t>Energy Transition Navigator Program: This program will focus on outreach, education and recruitment to equity investment-eligible communities.</a:t>
            </a:r>
          </a:p>
          <a:p>
            <a:pPr algn="l"/>
            <a:endParaRPr lang="en-US" sz="1800" dirty="0">
              <a:latin typeface="+mn-lt"/>
              <a:cs typeface="Arial" panose="020B0604020202020204" pitchFamily="34" charset="0"/>
            </a:endParaRPr>
          </a:p>
          <a:p>
            <a:pPr algn="l"/>
            <a:r>
              <a:rPr lang="en-US" sz="1800" dirty="0">
                <a:latin typeface="+mn-lt"/>
                <a:cs typeface="Arial" panose="020B0604020202020204" pitchFamily="34" charset="0"/>
              </a:rPr>
              <a:t>https://dceo.illinois.gov/ceja/workforce-training-programs.html</a:t>
            </a:r>
          </a:p>
          <a:p>
            <a:endParaRPr lang="en-US" sz="1800" dirty="0">
              <a:latin typeface="+mn-lt"/>
            </a:endParaRPr>
          </a:p>
          <a:p>
            <a:endParaRPr lang="en-US" sz="1800" dirty="0"/>
          </a:p>
          <a:p>
            <a:pPr marL="171450" indent="-171450" algn="l">
              <a:buFont typeface="Arial" panose="020B0604020202020204" pitchFamily="34" charset="0"/>
              <a:buChar char="•"/>
            </a:pPr>
            <a:endParaRPr lang="en-US" sz="1800" b="0" i="0" dirty="0">
              <a:solidFill>
                <a:srgbClr val="FFFFFF"/>
              </a:solidFill>
              <a:effectLst/>
              <a:latin typeface="Lato" panose="020F0502020204030203" pitchFamily="34" charset="0"/>
            </a:endParaRPr>
          </a:p>
          <a:p>
            <a:br>
              <a:rPr lang="en-US" sz="1800" dirty="0"/>
            </a:br>
            <a:endParaRPr lang="en-US" sz="1200" b="0" i="0" dirty="0">
              <a:solidFill>
                <a:srgbClr val="636363"/>
              </a:solidFill>
              <a:effectLst/>
              <a:latin typeface="Roboto" panose="02000000000000000000" pitchFamily="2" charset="0"/>
            </a:endParaRPr>
          </a:p>
          <a:p>
            <a:pPr marL="171450" indent="-171450" algn="l">
              <a:buFont typeface="Arial" panose="020B0604020202020204" pitchFamily="34" charset="0"/>
              <a:buChar char="•"/>
            </a:pPr>
            <a:endParaRPr lang="en-US" sz="1200" b="0" i="0" dirty="0">
              <a:solidFill>
                <a:srgbClr val="636363"/>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18</a:t>
            </a:fld>
            <a:endParaRPr lang="en-US"/>
          </a:p>
        </p:txBody>
      </p:sp>
    </p:spTree>
    <p:extLst>
      <p:ext uri="{BB962C8B-B14F-4D97-AF65-F5344CB8AC3E}">
        <p14:creationId xmlns:p14="http://schemas.microsoft.com/office/powerpoint/2010/main" val="1144087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Clean and Reliable Grid Affordability (CRGA) Act is a comprehensive piece of Illinois legislation that amends and builds upon the foundation established by the Climate and Equitable Jobs Act (CEJA). The legislation is designed to modernize Illinois' energy policy framework by strengthening distribution system planning requirements, raising clean energy goals, expanding customer participation opportunities, and ensuring that utility investments are transparent, cost-effective, and aligned with the State's public benefit goals. CRGA touches a broad range of statutory provisions — including the Public Utilities Act, the Electric Vehicle Act, and energy efficiency statutes — and directly shapes the obligations of electric utilities like Ameren Illinois with respect to grid planning, energy efficiency, and beneficial electrification.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Clean Energy Transition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CRGA reinforces and accelerates Illinois' clean energy transition through several key provisions:</a:t>
            </a:r>
          </a:p>
          <a:p>
            <a:r>
              <a:rPr lang="en-US" sz="1200" b="1" i="0" kern="1200" dirty="0">
                <a:solidFill>
                  <a:schemeClr val="tx1"/>
                </a:solidFill>
                <a:effectLst/>
                <a:latin typeface="+mn-lt"/>
                <a:ea typeface="+mn-ea"/>
                <a:cs typeface="+mn-cs"/>
              </a:rPr>
              <a:t>Distribution system planning</a:t>
            </a:r>
            <a:r>
              <a:rPr lang="en-US" sz="1200" b="0" i="0" kern="1200" dirty="0">
                <a:solidFill>
                  <a:schemeClr val="tx1"/>
                </a:solidFill>
                <a:effectLst/>
                <a:latin typeface="+mn-lt"/>
                <a:ea typeface="+mn-ea"/>
                <a:cs typeface="+mn-cs"/>
              </a:rPr>
              <a:t>: CRGA directs utilities to implement more inclusive, transparent, and comprehensive distribution system planning processes. The General Assembly finds that current planning processes should be made more accessible to individuals and communities, and that utility spending must demonstrably promote State clean energy goals.</a:t>
            </a:r>
          </a:p>
          <a:p>
            <a:r>
              <a:rPr lang="en-US" sz="1200" b="1" i="0" kern="1200" dirty="0">
                <a:solidFill>
                  <a:schemeClr val="tx1"/>
                </a:solidFill>
                <a:effectLst/>
                <a:latin typeface="+mn-lt"/>
                <a:ea typeface="+mn-ea"/>
                <a:cs typeface="+mn-cs"/>
              </a:rPr>
              <a:t>Renewable energy integration</a:t>
            </a:r>
            <a:r>
              <a:rPr lang="en-US" sz="1200" b="0" i="0" kern="1200" dirty="0">
                <a:solidFill>
                  <a:schemeClr val="tx1"/>
                </a:solidFill>
                <a:effectLst/>
                <a:latin typeface="+mn-lt"/>
                <a:ea typeface="+mn-ea"/>
                <a:cs typeface="+mn-cs"/>
              </a:rPr>
              <a:t>: The legislation explicitly requires that Illinois' electricity distribution system cost-effectively integrate renewable energy resources — including utility-scale renewables, community renewable generation, and distributed renewable resources.</a:t>
            </a:r>
          </a:p>
          <a:p>
            <a:r>
              <a:rPr lang="en-US" sz="1200" b="1" i="0" kern="1200" dirty="0">
                <a:solidFill>
                  <a:schemeClr val="tx1"/>
                </a:solidFill>
                <a:effectLst/>
                <a:latin typeface="+mn-lt"/>
                <a:ea typeface="+mn-ea"/>
                <a:cs typeface="+mn-cs"/>
              </a:rPr>
              <a:t>Nontraditional solutions</a:t>
            </a:r>
            <a:r>
              <a:rPr lang="en-US" sz="1200" b="0" i="0" kern="1200" dirty="0">
                <a:solidFill>
                  <a:schemeClr val="tx1"/>
                </a:solidFill>
                <a:effectLst/>
                <a:latin typeface="+mn-lt"/>
                <a:ea typeface="+mn-ea"/>
                <a:cs typeface="+mn-cs"/>
              </a:rPr>
              <a:t>: CRGA encourages the use of nontraditional solutions — such as distributed energy resources (DERs), controllable load, and rate design that encourages efficient energy use — as alternatives to traditional infrastructure investments where they are more cost-effective and less environmentally harmful.</a:t>
            </a:r>
          </a:p>
          <a:p>
            <a:r>
              <a:rPr lang="en-US" sz="1200" b="1" i="0" kern="1200" dirty="0">
                <a:solidFill>
                  <a:schemeClr val="tx1"/>
                </a:solidFill>
                <a:effectLst/>
                <a:latin typeface="+mn-lt"/>
                <a:ea typeface="+mn-ea"/>
                <a:cs typeface="+mn-cs"/>
              </a:rPr>
              <a:t>Accountability and transparency</a:t>
            </a:r>
            <a:r>
              <a:rPr lang="en-US" sz="1200" b="0" i="0" kern="1200" dirty="0">
                <a:solidFill>
                  <a:schemeClr val="tx1"/>
                </a:solidFill>
                <a:effectLst/>
                <a:latin typeface="+mn-lt"/>
                <a:ea typeface="+mn-ea"/>
                <a:cs typeface="+mn-cs"/>
              </a:rPr>
              <a:t>: Utilities are required to demonstrate how their spending promotes identified State clean energy goals, including integrating renewable energy, supporting energy storage, achieving equity goals, enhancing resilience, and maintaining reliability. This creates a new layer of public accountability for utility investment decisions.</a:t>
            </a:r>
          </a:p>
          <a:p>
            <a:r>
              <a:rPr lang="en-US" sz="1200" b="1" i="0" kern="1200" dirty="0">
                <a:solidFill>
                  <a:schemeClr val="tx1"/>
                </a:solidFill>
                <a:effectLst/>
                <a:latin typeface="+mn-lt"/>
                <a:ea typeface="+mn-ea"/>
                <a:cs typeface="+mn-cs"/>
              </a:rPr>
              <a:t>Equity and environmental justice</a:t>
            </a:r>
            <a:r>
              <a:rPr lang="en-US" sz="1200" b="0" i="0" kern="1200" dirty="0">
                <a:solidFill>
                  <a:schemeClr val="tx1"/>
                </a:solidFill>
                <a:effectLst/>
                <a:latin typeface="+mn-lt"/>
                <a:ea typeface="+mn-ea"/>
                <a:cs typeface="+mn-cs"/>
              </a:rPr>
              <a:t>: CRGA explicitly directs utilities to advance equity and environmental justice as part of their planning and investment activities.</a:t>
            </a:r>
          </a:p>
          <a:p>
            <a:br>
              <a:rPr lang="en-US" dirty="0"/>
            </a:br>
            <a:endParaRPr lang="en-US" dirty="0"/>
          </a:p>
          <a:p>
            <a:r>
              <a:rPr lang="en-US" sz="1200" b="1" i="0" kern="1200" dirty="0">
                <a:solidFill>
                  <a:schemeClr val="tx1"/>
                </a:solidFill>
                <a:effectLst/>
                <a:latin typeface="+mn-lt"/>
                <a:ea typeface="+mn-ea"/>
                <a:cs typeface="+mn-cs"/>
              </a:rPr>
              <a:t>Energy Efficiency (EE)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CRGA strengthens the State's energy efficiency framework in several important ways:</a:t>
            </a:r>
          </a:p>
          <a:p>
            <a:r>
              <a:rPr lang="en-US" sz="1200" b="1" i="0" kern="1200" dirty="0">
                <a:solidFill>
                  <a:schemeClr val="tx1"/>
                </a:solidFill>
                <a:effectLst/>
                <a:latin typeface="+mn-lt"/>
                <a:ea typeface="+mn-ea"/>
                <a:cs typeface="+mn-cs"/>
              </a:rPr>
              <a:t>Raised savings goals</a:t>
            </a:r>
            <a:r>
              <a:rPr lang="en-US" sz="1200" b="0" i="0" kern="1200" dirty="0">
                <a:solidFill>
                  <a:schemeClr val="tx1"/>
                </a:solidFill>
                <a:effectLst/>
                <a:latin typeface="+mn-lt"/>
                <a:ea typeface="+mn-ea"/>
                <a:cs typeface="+mn-cs"/>
              </a:rPr>
              <a:t>: CRGA increases electric energy efficiency savings goals for utilities, raising the bar for what Ameren Illinois must achieve through its energy efficiency programs.</a:t>
            </a:r>
          </a:p>
          <a:p>
            <a:r>
              <a:rPr lang="en-US" sz="1200" b="1" i="0" kern="1200" dirty="0">
                <a:solidFill>
                  <a:schemeClr val="tx1"/>
                </a:solidFill>
                <a:effectLst/>
                <a:latin typeface="+mn-lt"/>
                <a:ea typeface="+mn-ea"/>
                <a:cs typeface="+mn-cs"/>
              </a:rPr>
              <a:t>New planning requirements</a:t>
            </a:r>
            <a:r>
              <a:rPr lang="en-US" sz="1200" b="0" i="0" kern="1200" dirty="0">
                <a:solidFill>
                  <a:schemeClr val="tx1"/>
                </a:solidFill>
                <a:effectLst/>
                <a:latin typeface="+mn-lt"/>
                <a:ea typeface="+mn-ea"/>
                <a:cs typeface="+mn-cs"/>
              </a:rPr>
              <a:t>: The legislation establishes new EE planning requirements that must be integrated into the broader distribution system planning process, ensuring that EE is evaluated comprehensively alongside other utility investments, tariffs, and programs.</a:t>
            </a:r>
          </a:p>
          <a:p>
            <a:r>
              <a:rPr lang="en-US" sz="1200" b="1" i="0" kern="1200" dirty="0">
                <a:solidFill>
                  <a:schemeClr val="tx1"/>
                </a:solidFill>
                <a:effectLst/>
                <a:latin typeface="+mn-lt"/>
                <a:ea typeface="+mn-ea"/>
                <a:cs typeface="+mn-cs"/>
              </a:rPr>
              <a:t>Funding support</a:t>
            </a:r>
            <a:r>
              <a:rPr lang="en-US" sz="1200" b="0" i="0" kern="1200" dirty="0">
                <a:solidFill>
                  <a:schemeClr val="tx1"/>
                </a:solidFill>
                <a:effectLst/>
                <a:latin typeface="+mn-lt"/>
                <a:ea typeface="+mn-ea"/>
                <a:cs typeface="+mn-cs"/>
              </a:rPr>
              <a:t>: CRGA provides for up to $7,000,000 annually to be transferred to the Energy Efficiency Trust Fund and Clean Air Act Permit Fund for use by the Environmental Protection Agency for costs related to energy efficiency, weatherization, and Clean Air Act implementation.</a:t>
            </a:r>
          </a:p>
          <a:p>
            <a:r>
              <a:rPr lang="en-US" sz="1200" b="1" i="0" kern="1200" dirty="0">
                <a:solidFill>
                  <a:schemeClr val="tx1"/>
                </a:solidFill>
                <a:effectLst/>
                <a:latin typeface="+mn-lt"/>
                <a:ea typeface="+mn-ea"/>
                <a:cs typeface="+mn-cs"/>
              </a:rPr>
              <a:t>Integrated consideration</a:t>
            </a:r>
            <a:r>
              <a:rPr lang="en-US" sz="1200" b="0" i="0" kern="1200" dirty="0">
                <a:solidFill>
                  <a:schemeClr val="tx1"/>
                </a:solidFill>
                <a:effectLst/>
                <a:latin typeface="+mn-lt"/>
                <a:ea typeface="+mn-ea"/>
                <a:cs typeface="+mn-cs"/>
              </a:rPr>
              <a:t>: The ICC is required to comprehensively consider energy efficiency programs (pursuant to Section 8-103B of the Public Utilities Act) alongside other plans, tariffs, and programs — including beneficial electrification, time-of-use pricing, net metering, and distributed generation — when evaluating utility grid plans.</a:t>
            </a:r>
          </a:p>
          <a:p>
            <a:br>
              <a:rPr lang="en-US" dirty="0"/>
            </a:br>
            <a:endParaRPr lang="en-US" dirty="0"/>
          </a:p>
          <a:p>
            <a:r>
              <a:rPr lang="en-US" sz="1200" b="1" i="0" kern="1200" dirty="0">
                <a:solidFill>
                  <a:schemeClr val="tx1"/>
                </a:solidFill>
                <a:effectLst/>
                <a:latin typeface="+mn-lt"/>
                <a:ea typeface="+mn-ea"/>
                <a:cs typeface="+mn-cs"/>
              </a:rPr>
              <a:t>Beneficial Electrification (BE)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CRGA significantly updates and expands the State's approach to beneficial electrification:</a:t>
            </a:r>
          </a:p>
          <a:p>
            <a:r>
              <a:rPr lang="en-US" sz="1200" b="1" i="0" kern="1200" dirty="0">
                <a:solidFill>
                  <a:schemeClr val="tx1"/>
                </a:solidFill>
                <a:effectLst/>
                <a:latin typeface="+mn-lt"/>
                <a:ea typeface="+mn-ea"/>
                <a:cs typeface="+mn-cs"/>
              </a:rPr>
              <a:t>Statutory definition</a:t>
            </a:r>
            <a:r>
              <a:rPr lang="en-US" sz="1200" b="0" i="0" kern="1200" dirty="0">
                <a:solidFill>
                  <a:schemeClr val="tx1"/>
                </a:solidFill>
                <a:effectLst/>
                <a:latin typeface="+mn-lt"/>
                <a:ea typeface="+mn-ea"/>
                <a:cs typeface="+mn-cs"/>
              </a:rPr>
              <a:t>: CRGA defines "beneficial electrification programs" as programs that lower carbon dioxide emissions, replace fossil fuel use, create cost savings, improve electric grid operations, reduce increases to peak demand, improve electric usage load shape, and align electric usage with times of renewable generation. All such programs must provide incentives that induce customers to use electricity at times of low overall system usage or when renewable generation is high.</a:t>
            </a:r>
          </a:p>
          <a:p>
            <a:r>
              <a:rPr lang="en-US" sz="1200" b="1" i="0" kern="1200" dirty="0">
                <a:solidFill>
                  <a:schemeClr val="tx1"/>
                </a:solidFill>
                <a:effectLst/>
                <a:latin typeface="+mn-lt"/>
                <a:ea typeface="+mn-ea"/>
                <a:cs typeface="+mn-cs"/>
              </a:rPr>
              <a:t>Make-ready investments</a:t>
            </a:r>
            <a:r>
              <a:rPr lang="en-US" sz="1200" b="0" i="0" kern="1200" dirty="0">
                <a:solidFill>
                  <a:schemeClr val="tx1"/>
                </a:solidFill>
                <a:effectLst/>
                <a:latin typeface="+mn-lt"/>
                <a:ea typeface="+mn-ea"/>
                <a:cs typeface="+mn-cs"/>
              </a:rPr>
              <a:t>: CRGA introduces new requirements related to make-ready investments and other programs that facilitate the rapid deployment of charging equipment, with a particular emphasis on medium-duty and heavy-duty vehicle electrification and multi-unit buildings.</a:t>
            </a:r>
          </a:p>
          <a:p>
            <a:r>
              <a:rPr lang="en-US" sz="1200" b="1" i="0" kern="1200" dirty="0">
                <a:solidFill>
                  <a:schemeClr val="tx1"/>
                </a:solidFill>
                <a:effectLst/>
                <a:latin typeface="+mn-lt"/>
                <a:ea typeface="+mn-ea"/>
                <a:cs typeface="+mn-cs"/>
              </a:rPr>
              <a:t>Managed and optimized charging</a:t>
            </a:r>
            <a:r>
              <a:rPr lang="en-US" sz="1200" b="0" i="0" kern="1200" dirty="0">
                <a:solidFill>
                  <a:schemeClr val="tx1"/>
                </a:solidFill>
                <a:effectLst/>
                <a:latin typeface="+mn-lt"/>
                <a:ea typeface="+mn-ea"/>
                <a:cs typeface="+mn-cs"/>
              </a:rPr>
              <a:t>: The legislation requires the development and implementation of time-of-use rates and optimized charging programs, including signals that allow EV charging to respond to local system conditions, manage critical peak periods, serve as a demand response or peak resource, and maximize renewable energy integration.</a:t>
            </a:r>
          </a:p>
          <a:p>
            <a:r>
              <a:rPr lang="en-US" sz="1200" b="1" i="0" kern="1200" dirty="0">
                <a:solidFill>
                  <a:schemeClr val="tx1"/>
                </a:solidFill>
                <a:effectLst/>
                <a:latin typeface="+mn-lt"/>
                <a:ea typeface="+mn-ea"/>
                <a:cs typeface="+mn-cs"/>
              </a:rPr>
              <a:t>EV adoption and innovation</a:t>
            </a:r>
            <a:r>
              <a:rPr lang="en-US" sz="1200" b="0" i="0" kern="1200" dirty="0">
                <a:solidFill>
                  <a:schemeClr val="tx1"/>
                </a:solidFill>
                <a:effectLst/>
                <a:latin typeface="+mn-lt"/>
                <a:ea typeface="+mn-ea"/>
                <a:cs typeface="+mn-cs"/>
              </a:rPr>
              <a:t>: CRGA finds that widespread EV adoption improves electric system efficiency and operational flexibility, stimulates innovation and competition, attracts private capital investment, and creates high-quality jobs in Illinois.</a:t>
            </a:r>
          </a:p>
          <a:p>
            <a:r>
              <a:rPr lang="en-US" sz="1200" b="1" i="0" kern="1200" dirty="0">
                <a:solidFill>
                  <a:schemeClr val="tx1"/>
                </a:solidFill>
                <a:effectLst/>
                <a:latin typeface="+mn-lt"/>
                <a:ea typeface="+mn-ea"/>
                <a:cs typeface="+mn-cs"/>
              </a:rPr>
              <a:t>State fleet electrification</a:t>
            </a:r>
            <a:r>
              <a:rPr lang="en-US" sz="1200" b="0" i="0" kern="1200" dirty="0">
                <a:solidFill>
                  <a:schemeClr val="tx1"/>
                </a:solidFill>
                <a:effectLst/>
                <a:latin typeface="+mn-lt"/>
                <a:ea typeface="+mn-ea"/>
                <a:cs typeface="+mn-cs"/>
              </a:rPr>
              <a:t>: CRGA provides for up to $10,000,000 annually for costs related to State fleet electrification at the Department of Central Management Services.</a:t>
            </a:r>
          </a:p>
          <a:p>
            <a:r>
              <a:rPr lang="en-US" sz="1200" b="1" i="0" kern="1200" dirty="0">
                <a:solidFill>
                  <a:schemeClr val="tx1"/>
                </a:solidFill>
                <a:effectLst/>
                <a:latin typeface="+mn-lt"/>
                <a:ea typeface="+mn-ea"/>
                <a:cs typeface="+mn-cs"/>
              </a:rPr>
              <a:t>Portfolio of programs</a:t>
            </a:r>
            <a:r>
              <a:rPr lang="en-US" sz="1200" b="0" i="0" kern="1200" dirty="0">
                <a:solidFill>
                  <a:schemeClr val="tx1"/>
                </a:solidFill>
                <a:effectLst/>
                <a:latin typeface="+mn-lt"/>
                <a:ea typeface="+mn-ea"/>
                <a:cs typeface="+mn-cs"/>
              </a:rPr>
              <a:t>: Beneficial electrification programs under CRGA include a portfolio of offerings — time-of-use rates, hourly pricing, optimized charging programs, and optional demand-response programs specifically related to electrification efforts — all designed to support both individual customers and the broader grid.</a:t>
            </a:r>
          </a:p>
          <a:p>
            <a:br>
              <a:rPr lang="en-US" dirty="0"/>
            </a:br>
            <a:endParaRPr lang="en-US" dirty="0"/>
          </a:p>
          <a:p>
            <a:r>
              <a:rPr lang="en-US" sz="1200" b="1" i="0" kern="1200" dirty="0">
                <a:solidFill>
                  <a:schemeClr val="tx1"/>
                </a:solidFill>
                <a:effectLst/>
                <a:latin typeface="+mn-lt"/>
                <a:ea typeface="+mn-ea"/>
                <a:cs typeface="+mn-cs"/>
              </a:rPr>
              <a:t>How They Interconnect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CRGA takes a holistic, integrated approach to Illinois' clean energy future. The legislation requires the ICC to consider all related plans, tariffs, programs, and policies comprehensively — including time-of-use pricing, distributed generation, net metering, energy efficiency, and beneficial electrification — when evaluating utility grid plans. This integrated framework ensures that EE, BE, and the clean energy transition are not treated as siloed obligations, but rather as mutually reinforcing strategies that together minimize long-term costs for Illinois customers, advance public health and environmental goals, and hold utilities publicly accountable for their performance. For Ameren Illinois, CRGA represents both a mandate and an opportunity to accelerate the clean energy transition in a way that is affordable, equitable, and reliable for all downstate Illinois customers.</a:t>
            </a:r>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19</a:t>
            </a:fld>
            <a:endParaRPr lang="en-US"/>
          </a:p>
        </p:txBody>
      </p:sp>
    </p:spTree>
    <p:extLst>
      <p:ext uri="{BB962C8B-B14F-4D97-AF65-F5344CB8AC3E}">
        <p14:creationId xmlns:p14="http://schemas.microsoft.com/office/powerpoint/2010/main" val="304497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3</a:t>
            </a:fld>
            <a:endParaRPr lang="en-US"/>
          </a:p>
        </p:txBody>
      </p:sp>
    </p:spTree>
    <p:extLst>
      <p:ext uri="{BB962C8B-B14F-4D97-AF65-F5344CB8AC3E}">
        <p14:creationId xmlns:p14="http://schemas.microsoft.com/office/powerpoint/2010/main" val="290664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6AA8-D059-0984-8D08-9DF3BBD35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9C16B-3A89-3E49-E427-6B1C50E5FD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E2257-845F-FC41-AC4B-B1B9151D0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20A647-D476-0B9F-CFE2-60F445B3E8EA}"/>
              </a:ext>
            </a:extLst>
          </p:cNvPr>
          <p:cNvSpPr>
            <a:spLocks noGrp="1"/>
          </p:cNvSpPr>
          <p:nvPr>
            <p:ph type="sldNum" sz="quarter" idx="5"/>
          </p:nvPr>
        </p:nvSpPr>
        <p:spPr/>
        <p:txBody>
          <a:bodyPr/>
          <a:lstStyle/>
          <a:p>
            <a:fld id="{A41B9336-D972-C64A-ABD1-22C5681D35F7}" type="slidenum">
              <a:rPr lang="en-US" smtClean="0"/>
              <a:t>4</a:t>
            </a:fld>
            <a:endParaRPr lang="en-US"/>
          </a:p>
        </p:txBody>
      </p:sp>
    </p:spTree>
    <p:extLst>
      <p:ext uri="{BB962C8B-B14F-4D97-AF65-F5344CB8AC3E}">
        <p14:creationId xmlns:p14="http://schemas.microsoft.com/office/powerpoint/2010/main" val="353812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400"/>
            </a:pPr>
            <a:r>
              <a:rPr lang="en-US" dirty="0"/>
              <a:t>Electricity and natural gas are the most used energy sources in homes. Electricity is used in almost all homes, and natural gas is used in about 60% of homes.***</a:t>
            </a:r>
          </a:p>
          <a:p>
            <a:pPr>
              <a:defRPr sz="1400"/>
            </a:pPr>
            <a:endParaRPr lang="en-US" dirty="0"/>
          </a:p>
          <a:p>
            <a:pPr>
              <a:defRPr sz="1400"/>
            </a:pPr>
            <a:r>
              <a:rPr lang="en-US" dirty="0"/>
              <a:t>We use electricity for lighting, heating, cooling, refrigeration, appliances, machinery, transportation and our many electronics. We use natural gas for space and water heating, clothes drying and cooking. </a:t>
            </a:r>
          </a:p>
          <a:p>
            <a:pPr>
              <a:defRPr sz="1400"/>
            </a:pPr>
            <a:endParaRPr lang="en-US" dirty="0"/>
          </a:p>
          <a:p>
            <a:pPr marL="228600" indent="-228600">
              <a:buSzPct val="100000"/>
              <a:buChar char="•"/>
              <a:defRPr sz="1400"/>
            </a:pPr>
            <a:r>
              <a:rPr lang="en-US" dirty="0"/>
              <a:t>The United States consumed about 4 trillion kilowatt hours (kWh) of electricity* and 100.41 quadrillion British thermal units (Btus) in primary energy consumption in 2022.**</a:t>
            </a:r>
          </a:p>
          <a:p>
            <a:pPr>
              <a:defRPr sz="1400"/>
            </a:pPr>
            <a:endParaRPr lang="en-US" dirty="0"/>
          </a:p>
          <a:p>
            <a:pPr>
              <a:defRPr sz="1400"/>
            </a:pPr>
            <a:r>
              <a:rPr lang="en-US" dirty="0"/>
              <a:t>*(Source: </a:t>
            </a:r>
            <a:r>
              <a:rPr lang="en-US" i="1" dirty="0">
                <a:solidFill>
                  <a:schemeClr val="accent1">
                    <a:satOff val="-3547"/>
                    <a:lumOff val="-10352"/>
                  </a:schemeClr>
                </a:solidFill>
              </a:rPr>
              <a:t>eia.gov/</a:t>
            </a:r>
            <a:r>
              <a:rPr lang="en-US" i="1" dirty="0" err="1">
                <a:solidFill>
                  <a:schemeClr val="accent1">
                    <a:satOff val="-3547"/>
                    <a:lumOff val="-10352"/>
                  </a:schemeClr>
                </a:solidFill>
              </a:rPr>
              <a:t>energyexplained</a:t>
            </a:r>
            <a:r>
              <a:rPr lang="en-US" i="1" dirty="0">
                <a:solidFill>
                  <a:schemeClr val="accent1">
                    <a:satOff val="-3547"/>
                    <a:lumOff val="-10352"/>
                  </a:schemeClr>
                </a:solidFill>
              </a:rPr>
              <a:t>/electricity/use-of-</a:t>
            </a:r>
            <a:r>
              <a:rPr lang="en-US" i="1" dirty="0" err="1">
                <a:solidFill>
                  <a:schemeClr val="accent1">
                    <a:satOff val="-3547"/>
                    <a:lumOff val="-10352"/>
                  </a:schemeClr>
                </a:solidFill>
              </a:rPr>
              <a:t>electricity.php</a:t>
            </a:r>
            <a:r>
              <a:rPr lang="en-US" dirty="0"/>
              <a:t>, accessed January 2024)</a:t>
            </a:r>
          </a:p>
          <a:p>
            <a:pPr>
              <a:defRPr sz="1400"/>
            </a:pPr>
            <a:r>
              <a:rPr lang="en-US" dirty="0"/>
              <a:t>**(Source:</a:t>
            </a:r>
            <a:r>
              <a:rPr lang="en-US" i="1" dirty="0">
                <a:solidFill>
                  <a:schemeClr val="accent1"/>
                </a:solidFill>
              </a:rPr>
              <a:t> eia.gov/</a:t>
            </a:r>
            <a:r>
              <a:rPr lang="en-US" i="1" dirty="0" err="1">
                <a:solidFill>
                  <a:schemeClr val="accent1"/>
                </a:solidFill>
              </a:rPr>
              <a:t>energyexplained</a:t>
            </a:r>
            <a:r>
              <a:rPr lang="en-US" i="1" dirty="0">
                <a:solidFill>
                  <a:schemeClr val="accent1"/>
                </a:solidFill>
              </a:rPr>
              <a:t>/us-energy-facts/</a:t>
            </a:r>
            <a:r>
              <a:rPr lang="en-US" dirty="0"/>
              <a:t>, accessed January 2024)</a:t>
            </a:r>
          </a:p>
          <a:p>
            <a:pPr>
              <a:defRPr sz="1400"/>
            </a:pPr>
            <a:r>
              <a:rPr lang="en-US" dirty="0"/>
              <a:t>***(Source: eia.gov/</a:t>
            </a:r>
            <a:r>
              <a:rPr lang="en-US" dirty="0" err="1"/>
              <a:t>energyexplained</a:t>
            </a:r>
            <a:r>
              <a:rPr lang="en-US" dirty="0"/>
              <a:t>/natural-gas/use-of-natural-</a:t>
            </a:r>
            <a:r>
              <a:rPr lang="en-US" dirty="0" err="1"/>
              <a:t>gas.php</a:t>
            </a:r>
            <a:r>
              <a:rPr lang="en-US" dirty="0"/>
              <a:t>, accessed January 2024)</a:t>
            </a:r>
          </a:p>
          <a:p>
            <a:endParaRPr lang="en-US" dirty="0"/>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5</a:t>
            </a:fld>
            <a:endParaRPr lang="en-US"/>
          </a:p>
        </p:txBody>
      </p:sp>
    </p:spTree>
    <p:extLst>
      <p:ext uri="{BB962C8B-B14F-4D97-AF65-F5344CB8AC3E}">
        <p14:creationId xmlns:p14="http://schemas.microsoft.com/office/powerpoint/2010/main" val="308352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400">
                <a:latin typeface="Helvetica"/>
                <a:ea typeface="Helvetica"/>
                <a:cs typeface="Helvetica"/>
                <a:sym typeface="Helvetica"/>
              </a:defRPr>
            </a:pPr>
            <a:r>
              <a:rPr lang="en-US" dirty="0"/>
              <a:t>Nonrenewable:</a:t>
            </a:r>
          </a:p>
          <a:p>
            <a:pPr marL="0" marR="0" lvl="0" indent="0" algn="l" defTabSz="914400" rtl="0" eaLnBrk="1" fontAlgn="auto" latinLnBrk="0" hangingPunct="1">
              <a:lnSpc>
                <a:spcPct val="100000"/>
              </a:lnSpc>
              <a:spcBef>
                <a:spcPts val="0"/>
              </a:spcBef>
              <a:spcAft>
                <a:spcPts val="0"/>
              </a:spcAft>
              <a:buClrTx/>
              <a:buSzTx/>
              <a:buFontTx/>
              <a:buNone/>
              <a:tabLst/>
              <a:defRPr sz="1400"/>
            </a:pPr>
            <a:r>
              <a:rPr lang="en-US" dirty="0"/>
              <a:t>Coal, oil and natural gas are the fossil fuels that are used as energy sources for generating electricity. Nuclear energy uses uranium as the fuel to make electricity. These resources are dispatchable and reliable.</a:t>
            </a:r>
            <a:br>
              <a:rPr lang="en-US" dirty="0"/>
            </a:br>
            <a:endParaRPr lang="en-US" dirty="0"/>
          </a:p>
          <a:p>
            <a:pPr>
              <a:defRPr sz="1400"/>
            </a:pP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6</a:t>
            </a:fld>
            <a:endParaRPr lang="en-US"/>
          </a:p>
        </p:txBody>
      </p:sp>
    </p:spTree>
    <p:extLst>
      <p:ext uri="{BB962C8B-B14F-4D97-AF65-F5344CB8AC3E}">
        <p14:creationId xmlns:p14="http://schemas.microsoft.com/office/powerpoint/2010/main" val="312134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400"/>
            </a:pPr>
            <a:r>
              <a:rPr lang="en-US" dirty="0"/>
              <a:t>Renewable energy sources:</a:t>
            </a:r>
          </a:p>
          <a:p>
            <a:pPr marL="285750" indent="-285750">
              <a:buSzPct val="100000"/>
              <a:buFont typeface="Arial"/>
              <a:buChar char="•"/>
              <a:defRPr sz="1400"/>
            </a:pPr>
            <a:r>
              <a:rPr lang="en-US" dirty="0"/>
              <a:t>Are resources like sunlight, wind, biomass and water</a:t>
            </a:r>
          </a:p>
          <a:p>
            <a:pPr marL="285750" indent="-285750">
              <a:buSzPct val="100000"/>
              <a:buFont typeface="Arial"/>
              <a:buChar char="•"/>
              <a:defRPr sz="1400"/>
            </a:pPr>
            <a:r>
              <a:rPr lang="en-US" dirty="0"/>
              <a:t>Are naturally replenished in a comparatively short time unlike nonrenewable sources such as coal and oil that can get used up</a:t>
            </a:r>
          </a:p>
          <a:p>
            <a:pPr marL="285750" indent="-285750">
              <a:buSzPct val="100000"/>
              <a:buFont typeface="Arial"/>
              <a:buChar char="•"/>
              <a:defRPr sz="1400"/>
            </a:pPr>
            <a:r>
              <a:rPr lang="en-US" dirty="0"/>
              <a:t>Are dependent on the natural resource being available to produce power (e.g. sunlight required for solar, wind required to power wind turbines).</a:t>
            </a:r>
          </a:p>
          <a:p>
            <a:pPr marL="285750" indent="-285750">
              <a:buSzPct val="100000"/>
              <a:buFont typeface="Arial"/>
              <a:buChar char="•"/>
              <a:defRPr sz="1400"/>
            </a:pPr>
            <a:r>
              <a:rPr lang="en-US" dirty="0"/>
              <a:t>Pairing renewable energy resources with energy storage can provide some dispatchable energy from renewables</a:t>
            </a:r>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7</a:t>
            </a:fld>
            <a:endParaRPr lang="en-US"/>
          </a:p>
        </p:txBody>
      </p:sp>
    </p:spTree>
    <p:extLst>
      <p:ext uri="{BB962C8B-B14F-4D97-AF65-F5344CB8AC3E}">
        <p14:creationId xmlns:p14="http://schemas.microsoft.com/office/powerpoint/2010/main" val="209642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a:t>
            </a:r>
          </a:p>
          <a:p>
            <a:pPr marL="742950" lvl="1" indent="-285750">
              <a:buFont typeface="Arial" panose="020B0604020202020204" pitchFamily="34" charset="0"/>
              <a:buChar char="•"/>
            </a:pPr>
            <a:r>
              <a:rPr lang="en-US" dirty="0"/>
              <a:t>Reduces water and energy use and emissions</a:t>
            </a:r>
          </a:p>
          <a:p>
            <a:pPr marL="742950" lvl="1" indent="-285750">
              <a:buFont typeface="Arial" panose="020B0604020202020204" pitchFamily="34" charset="0"/>
              <a:buChar char="•"/>
            </a:pPr>
            <a:r>
              <a:rPr lang="en-US" dirty="0"/>
              <a:t>Lowers bills faster</a:t>
            </a:r>
          </a:p>
          <a:p>
            <a:pPr marL="742950" lvl="1" indent="-285750">
              <a:buFont typeface="Arial" panose="020B0604020202020204" pitchFamily="34" charset="0"/>
              <a:buChar char="•"/>
            </a:pPr>
            <a:r>
              <a:rPr lang="en-US" dirty="0"/>
              <a:t>Improves comfort and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10356B"/>
              </a:solidFill>
              <a:latin typeface="Montserrat Classic" panose="020B0604020202020204" charset="0"/>
            </a:endParaRPr>
          </a:p>
          <a:p>
            <a:r>
              <a:rPr lang="en-US" dirty="0"/>
              <a:t>CE</a:t>
            </a:r>
          </a:p>
          <a:p>
            <a:pPr marL="742950" lvl="1" indent="-285750">
              <a:buFont typeface="Arial" panose="020B0604020202020204" pitchFamily="34" charset="0"/>
              <a:buChar char="•"/>
            </a:pPr>
            <a:r>
              <a:rPr lang="en-US" dirty="0"/>
              <a:t>Is generated from renewable sources like the sun, wind and moving water that</a:t>
            </a:r>
          </a:p>
          <a:p>
            <a:pPr marL="1085850" lvl="2" indent="-171450">
              <a:buFont typeface="Arial" panose="020B0604020202020204" pitchFamily="34" charset="0"/>
              <a:buChar char="•"/>
            </a:pPr>
            <a:r>
              <a:rPr lang="en-US" sz="1400" dirty="0"/>
              <a:t>produce lower emissions</a:t>
            </a:r>
          </a:p>
          <a:p>
            <a:pPr marL="1085850" lvl="2" indent="-171450">
              <a:buFont typeface="Arial" panose="020B0604020202020204" pitchFamily="34" charset="0"/>
              <a:buChar char="•"/>
            </a:pPr>
            <a:r>
              <a:rPr lang="en-US" sz="1400" dirty="0"/>
              <a:t>are naturally replenishing</a:t>
            </a:r>
          </a:p>
          <a:p>
            <a:pPr marL="742950" lvl="1" indent="-285750">
              <a:buFont typeface="Arial" panose="020B0604020202020204" pitchFamily="34" charset="0"/>
              <a:buChar char="•"/>
            </a:pPr>
            <a:r>
              <a:rPr lang="en-US" dirty="0"/>
              <a:t>Is participation in some programs </a:t>
            </a:r>
          </a:p>
          <a:p>
            <a:pPr marL="1085850" lvl="2" indent="-171450">
              <a:buFont typeface="Arial" panose="020B0604020202020204" pitchFamily="34" charset="0"/>
              <a:buChar char="•"/>
            </a:pPr>
            <a:r>
              <a:rPr lang="en-US" sz="1400" dirty="0"/>
              <a:t>that may provide bill credits </a:t>
            </a:r>
          </a:p>
          <a:p>
            <a:r>
              <a:rPr lang="en-US" dirty="0"/>
              <a:t>Programs like those for demand response, community solar, may award you with a bill credit each month. Other programs related to beneficial electrification make it </a:t>
            </a:r>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8</a:t>
            </a:fld>
            <a:endParaRPr lang="en-US"/>
          </a:p>
        </p:txBody>
      </p:sp>
    </p:spTree>
    <p:extLst>
      <p:ext uri="{BB962C8B-B14F-4D97-AF65-F5344CB8AC3E}">
        <p14:creationId xmlns:p14="http://schemas.microsoft.com/office/powerpoint/2010/main" val="276177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rPr>
              <a:t>Energy efficiency is the use of less energy to perform the same task or produce the same result. Energy-efficient homes and buildings use less energy to heat, cool and run appliances and electronics. Being energy efficient saves us money, increases the resilience and reliability of the electric grid, and provides several environmental, community and health benefits. (source: https://www.energy.gov/eere/energy-efficiency, accessed February 2023)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energy wisely means we can use technology or adopt new behavior to reduce energy usage in our homes and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Efficient technologies include any device, equipment or appliance that uses energy more efficiently. Examples include smart power strips, LED bulbs, smart thermostats and water efficient showerheads. What other technologies can you think of that help us save 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behaviors define how we can interact with new technologies or make simple choices like turning off the lights or other electronics while we are not using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There are some quick behaviors you can be mindful of in your home when it comes to energy efficiency. </a:t>
            </a:r>
          </a:p>
          <a:p>
            <a:pPr marL="228600" indent="-228600">
              <a:buClr>
                <a:srgbClr val="000000"/>
              </a:buClr>
              <a:buSzPct val="171000"/>
              <a:buFont typeface="Arial"/>
              <a:buChar char="•"/>
            </a:pPr>
            <a:r>
              <a:rPr lang="en-US" dirty="0"/>
              <a:t>Refrigeration/freezer – keep fridge doors closed when not in use</a:t>
            </a:r>
          </a:p>
          <a:p>
            <a:pPr marL="228600" indent="-228600">
              <a:buClr>
                <a:srgbClr val="000000"/>
              </a:buClr>
              <a:buSzPct val="171000"/>
              <a:buFont typeface="Arial"/>
              <a:buChar char="•"/>
            </a:pPr>
            <a:r>
              <a:rPr lang="en-US" dirty="0"/>
              <a:t>Dishwasher and clothes washers should be run with full loads. We can also let the dishes and clothes air-dry.</a:t>
            </a:r>
          </a:p>
          <a:p>
            <a:pPr marL="228600" indent="-228600">
              <a:buClr>
                <a:srgbClr val="000000"/>
              </a:buClr>
              <a:buSzPct val="171000"/>
              <a:buFont typeface="Arial"/>
              <a:buChar char="•"/>
            </a:pPr>
            <a:r>
              <a:rPr lang="en-US" sz="2000" dirty="0"/>
              <a:t>Switch out old light bulbs to LEDs</a:t>
            </a:r>
          </a:p>
          <a:p>
            <a:pPr marL="228600" indent="-228600">
              <a:buClr>
                <a:srgbClr val="000000"/>
              </a:buClr>
              <a:buSzPct val="171000"/>
              <a:buFont typeface="Arial"/>
              <a:buChar char="•"/>
            </a:pPr>
            <a:r>
              <a:rPr lang="en-US" sz="2000" dirty="0"/>
              <a:t>Adjusting your thermostat to 68 degrees in the winter and 78 degrees in the summer</a:t>
            </a:r>
          </a:p>
          <a:p>
            <a:pPr marL="228600" indent="-228600">
              <a:buClr>
                <a:srgbClr val="000000"/>
              </a:buClr>
              <a:buSzPct val="171000"/>
              <a:buFont typeface="Arial"/>
              <a:buChar char="•"/>
            </a:pPr>
            <a:r>
              <a:rPr lang="en-US" sz="2000" dirty="0"/>
              <a:t>Changing the furnace filters</a:t>
            </a:r>
          </a:p>
          <a:p>
            <a:pPr marL="228600" indent="-228600">
              <a:buClr>
                <a:srgbClr val="000000"/>
              </a:buClr>
              <a:buSzPct val="171000"/>
              <a:buFont typeface="Arial"/>
              <a:buChar char="•"/>
            </a:pPr>
            <a:r>
              <a:rPr lang="en-US" sz="2000" dirty="0"/>
              <a:t>Taking shorter showers</a:t>
            </a:r>
          </a:p>
          <a:p>
            <a:pPr marL="228600" indent="-228600">
              <a:buClr>
                <a:srgbClr val="000000"/>
              </a:buClr>
              <a:buSzPct val="171000"/>
              <a:buFont typeface="Arial"/>
              <a:buChar char="•"/>
            </a:pPr>
            <a:r>
              <a:rPr lang="en-US" sz="2000" dirty="0"/>
              <a:t>Utilize ceiling fans</a:t>
            </a:r>
          </a:p>
          <a:p>
            <a:pPr marL="228600" indent="-228600">
              <a:buClr>
                <a:srgbClr val="000000"/>
              </a:buClr>
              <a:buSzPct val="171000"/>
              <a:buFont typeface="Arial"/>
              <a:buChar char="•"/>
            </a:pPr>
            <a:r>
              <a:rPr lang="en-US" sz="2000" dirty="0"/>
              <a:t>Set your home’s water heater to 120 degrees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41B9336-D972-C64A-ABD1-22C5681D35F7}" type="slidenum">
              <a:rPr lang="en-US" smtClean="0"/>
              <a:t>9</a:t>
            </a:fld>
            <a:endParaRPr lang="en-US"/>
          </a:p>
        </p:txBody>
      </p:sp>
    </p:spTree>
    <p:extLst>
      <p:ext uri="{BB962C8B-B14F-4D97-AF65-F5344CB8AC3E}">
        <p14:creationId xmlns:p14="http://schemas.microsoft.com/office/powerpoint/2010/main" val="2176406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Electrification is the process of powering things with electricity. Depending on the resources used to generate electricity, electrification can potentially reduce CO2 emissions. Many state policies are working to increase the amount of electricity generated by renewable resources which is a reason electrification is becoming so popular.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you think of some examples? (Answers may include cars, trucks, commercial buildings, hot water heaters, heat pumps instead of furnaces and EVs.)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utilitydive.com/news/ai-in-the-utility-industry/543876/, accessed March 2025)</a:t>
            </a:r>
          </a:p>
        </p:txBody>
      </p:sp>
      <p:sp>
        <p:nvSpPr>
          <p:cNvPr id="4" name="Slide Number Placeholder 3"/>
          <p:cNvSpPr>
            <a:spLocks noGrp="1"/>
          </p:cNvSpPr>
          <p:nvPr>
            <p:ph type="sldNum" sz="quarter" idx="5"/>
          </p:nvPr>
        </p:nvSpPr>
        <p:spPr/>
        <p:txBody>
          <a:bodyPr/>
          <a:lstStyle/>
          <a:p>
            <a:fld id="{A41B9336-D972-C64A-ABD1-22C5681D35F7}" type="slidenum">
              <a:rPr lang="en-US" smtClean="0"/>
              <a:t>11</a:t>
            </a:fld>
            <a:endParaRPr lang="en-US"/>
          </a:p>
        </p:txBody>
      </p:sp>
    </p:spTree>
    <p:extLst>
      <p:ext uri="{BB962C8B-B14F-4D97-AF65-F5344CB8AC3E}">
        <p14:creationId xmlns:p14="http://schemas.microsoft.com/office/powerpoint/2010/main" val="3658661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7.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635397A-BD19-6EB9-34A9-C1B3BD7ADA7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3316029"/>
            <a:ext cx="12187431" cy="3541971"/>
          </a:xfrm>
          <a:prstGeom prst="rect">
            <a:avLst/>
          </a:prstGeom>
        </p:spPr>
      </p:pic>
      <p:sp>
        <p:nvSpPr>
          <p:cNvPr id="2" name="Title 1">
            <a:extLst>
              <a:ext uri="{FF2B5EF4-FFF2-40B4-BE49-F238E27FC236}">
                <a16:creationId xmlns:a16="http://schemas.microsoft.com/office/drawing/2014/main" id="{905372A3-DA95-BE08-7EDA-F4F73663C51A}"/>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3" name="Subtitle 2">
            <a:extLst>
              <a:ext uri="{FF2B5EF4-FFF2-40B4-BE49-F238E27FC236}">
                <a16:creationId xmlns:a16="http://schemas.microsoft.com/office/drawing/2014/main" id="{874759A9-4973-9C0B-4F38-57038664009F}"/>
              </a:ext>
            </a:extLst>
          </p:cNvPr>
          <p:cNvSpPr>
            <a:spLocks noGrp="1" noRot="1" noMove="1" noResize="1" noEditPoints="1" noAdjustHandles="1" noChangeArrowheads="1" noChangeShapeType="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spTree>
    <p:extLst>
      <p:ext uri="{BB962C8B-B14F-4D97-AF65-F5344CB8AC3E}">
        <p14:creationId xmlns:p14="http://schemas.microsoft.com/office/powerpoint/2010/main" val="3995828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FD7E8-76DF-E9EA-BC2B-A8C3AE55805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3314701"/>
            <a:ext cx="12192000" cy="3543299"/>
          </a:xfrm>
          <a:prstGeom prst="rect">
            <a:avLst/>
          </a:prstGeom>
        </p:spPr>
      </p:pic>
      <p:sp>
        <p:nvSpPr>
          <p:cNvPr id="2" name="Title 1">
            <a:extLst>
              <a:ext uri="{FF2B5EF4-FFF2-40B4-BE49-F238E27FC236}">
                <a16:creationId xmlns:a16="http://schemas.microsoft.com/office/drawing/2014/main" id="{BD8CAF79-CCD2-849E-5DC4-0EDFD9ECC974}"/>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3" name="Subtitle 2">
            <a:extLst>
              <a:ext uri="{FF2B5EF4-FFF2-40B4-BE49-F238E27FC236}">
                <a16:creationId xmlns:a16="http://schemas.microsoft.com/office/drawing/2014/main" id="{31D62D9E-1572-18C0-0329-A9755BB2EA64}"/>
              </a:ext>
            </a:extLst>
          </p:cNvPr>
          <p:cNvSpPr>
            <a:spLocks noGrp="1" noRot="1" noMove="1" noResize="1" noEditPoints="1" noAdjustHandles="1" noChangeArrowheads="1" noChangeShapeType="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spTree>
    <p:extLst>
      <p:ext uri="{BB962C8B-B14F-4D97-AF65-F5344CB8AC3E}">
        <p14:creationId xmlns:p14="http://schemas.microsoft.com/office/powerpoint/2010/main" val="5154152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with Text Slide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75C0B-7A4C-24C1-C30E-69E465DD264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69081"/>
            <a:ext cx="3492500" cy="5788919"/>
          </a:xfrm>
          <a:prstGeom prst="rect">
            <a:avLst/>
          </a:prstGeom>
        </p:spPr>
      </p:pic>
      <p:sp>
        <p:nvSpPr>
          <p:cNvPr id="2" name="Text Placeholder 3">
            <a:extLst>
              <a:ext uri="{FF2B5EF4-FFF2-40B4-BE49-F238E27FC236}">
                <a16:creationId xmlns:a16="http://schemas.microsoft.com/office/drawing/2014/main" id="{B0A5F66E-C7E2-6759-0855-8658BB11115E}"/>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D93D69B0-5FE1-96F8-3F29-85AA25F3A0E5}"/>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54C729BF-B924-9258-6012-9979A2B5C7B4}"/>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558405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with Tex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66DC19-33E2-F9BC-4BEB-0DCCE9AF3EB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9500"/>
            <a:ext cx="3492500" cy="5778500"/>
          </a:xfrm>
          <a:prstGeom prst="rect">
            <a:avLst/>
          </a:prstGeom>
        </p:spPr>
      </p:pic>
      <p:sp>
        <p:nvSpPr>
          <p:cNvPr id="3" name="Text Placeholder 3">
            <a:extLst>
              <a:ext uri="{FF2B5EF4-FFF2-40B4-BE49-F238E27FC236}">
                <a16:creationId xmlns:a16="http://schemas.microsoft.com/office/drawing/2014/main" id="{83D82530-ACBF-7547-D979-94D777AEB0CC}"/>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CDB36769-1ADF-95D2-0B52-C28D9746DE1A}"/>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6958A4AB-7802-6945-183F-B0BCCF42DAAD}"/>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1159127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hoto with Text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B87691-D75B-4CC3-5ACA-4F9FCD2B463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9500"/>
            <a:ext cx="3492500" cy="5778500"/>
          </a:xfrm>
          <a:prstGeom prst="rect">
            <a:avLst/>
          </a:prstGeom>
        </p:spPr>
      </p:pic>
      <p:sp>
        <p:nvSpPr>
          <p:cNvPr id="2" name="Text Placeholder 3">
            <a:extLst>
              <a:ext uri="{FF2B5EF4-FFF2-40B4-BE49-F238E27FC236}">
                <a16:creationId xmlns:a16="http://schemas.microsoft.com/office/drawing/2014/main" id="{1D9DF471-D367-0154-EBD7-8568432457D2}"/>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3" name="Text Placeholder 3">
            <a:extLst>
              <a:ext uri="{FF2B5EF4-FFF2-40B4-BE49-F238E27FC236}">
                <a16:creationId xmlns:a16="http://schemas.microsoft.com/office/drawing/2014/main" id="{8CE0470F-55F4-A112-AB5A-DE243D7D2158}"/>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7EDF9430-0167-C0DA-9340-9E557D4A9030}"/>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5029376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with Text Slide 1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FBB8E-F9A4-D975-3C42-1617476CEB7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4" name="Text Placeholder 3">
            <a:extLst>
              <a:ext uri="{FF2B5EF4-FFF2-40B4-BE49-F238E27FC236}">
                <a16:creationId xmlns:a16="http://schemas.microsoft.com/office/drawing/2014/main" id="{79DE5811-71E4-A04C-48AF-86E263C6AAEF}"/>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3">
            <a:extLst>
              <a:ext uri="{FF2B5EF4-FFF2-40B4-BE49-F238E27FC236}">
                <a16:creationId xmlns:a16="http://schemas.microsoft.com/office/drawing/2014/main" id="{F0401333-FBED-06DF-C317-5C512055B326}"/>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3">
            <a:extLst>
              <a:ext uri="{FF2B5EF4-FFF2-40B4-BE49-F238E27FC236}">
                <a16:creationId xmlns:a16="http://schemas.microsoft.com/office/drawing/2014/main" id="{7FD7CEC6-AF82-7E94-B245-8AB4587B5455}"/>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itle 1">
            <a:extLst>
              <a:ext uri="{FF2B5EF4-FFF2-40B4-BE49-F238E27FC236}">
                <a16:creationId xmlns:a16="http://schemas.microsoft.com/office/drawing/2014/main" id="{37CB90C6-DBFA-45BC-3123-832C6192FFEF}"/>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032842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with Text Slide 1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EF407C-0899-080B-568F-77BCB4D5896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83"/>
            <a:ext cx="3495472" cy="5783417"/>
          </a:xfrm>
          <a:prstGeom prst="rect">
            <a:avLst/>
          </a:prstGeom>
        </p:spPr>
      </p:pic>
      <p:sp>
        <p:nvSpPr>
          <p:cNvPr id="3" name="Text Placeholder 3">
            <a:extLst>
              <a:ext uri="{FF2B5EF4-FFF2-40B4-BE49-F238E27FC236}">
                <a16:creationId xmlns:a16="http://schemas.microsoft.com/office/drawing/2014/main" id="{AC01607C-1E14-7D77-2A71-8565A07C2BB1}"/>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8B15B03C-6C4D-E7B6-7DA8-77FB4E541FBB}"/>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2FADFC1A-149D-C275-825A-C640CB7D5D17}"/>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956847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 with Text Slide 1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C9E34-A3D6-A7E3-A5F9-3B3F7514268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13"/>
            <a:ext cx="3492500" cy="5778500"/>
          </a:xfrm>
          <a:prstGeom prst="rect">
            <a:avLst/>
          </a:prstGeom>
        </p:spPr>
      </p:pic>
      <p:sp>
        <p:nvSpPr>
          <p:cNvPr id="2" name="Text Placeholder 3">
            <a:extLst>
              <a:ext uri="{FF2B5EF4-FFF2-40B4-BE49-F238E27FC236}">
                <a16:creationId xmlns:a16="http://schemas.microsoft.com/office/drawing/2014/main" id="{BD1C3F73-4AD1-1AEE-668A-86B5C13B5F79}"/>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3">
            <a:extLst>
              <a:ext uri="{FF2B5EF4-FFF2-40B4-BE49-F238E27FC236}">
                <a16:creationId xmlns:a16="http://schemas.microsoft.com/office/drawing/2014/main" id="{87B939C4-0AFD-A19D-4176-6EFDDCCE2F98}"/>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AA50837E-4E15-9218-A4DA-44BE16CD68E5}"/>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8" name="Title 1">
            <a:extLst>
              <a:ext uri="{FF2B5EF4-FFF2-40B4-BE49-F238E27FC236}">
                <a16:creationId xmlns:a16="http://schemas.microsoft.com/office/drawing/2014/main" id="{AFD85356-2EF3-E0E0-B117-4AFEF46998F2}"/>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1081993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with Text Slide 1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FD9E96-426E-2E56-DEA9-44E4B9C6A08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3888"/>
            <a:ext cx="3492500" cy="5784112"/>
          </a:xfrm>
          <a:prstGeom prst="rect">
            <a:avLst/>
          </a:prstGeom>
        </p:spPr>
      </p:pic>
      <p:sp>
        <p:nvSpPr>
          <p:cNvPr id="7" name="Text Placeholder 3">
            <a:extLst>
              <a:ext uri="{FF2B5EF4-FFF2-40B4-BE49-F238E27FC236}">
                <a16:creationId xmlns:a16="http://schemas.microsoft.com/office/drawing/2014/main" id="{AA393393-9696-3DCE-57E3-145F915E4E17}"/>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8" name="Text Placeholder 3">
            <a:extLst>
              <a:ext uri="{FF2B5EF4-FFF2-40B4-BE49-F238E27FC236}">
                <a16:creationId xmlns:a16="http://schemas.microsoft.com/office/drawing/2014/main" id="{C5BFF82B-F632-DE38-BE85-313EF098EBA0}"/>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a:extLst>
              <a:ext uri="{FF2B5EF4-FFF2-40B4-BE49-F238E27FC236}">
                <a16:creationId xmlns:a16="http://schemas.microsoft.com/office/drawing/2014/main" id="{43B1FB4E-D165-DB90-E382-2D0C86F7DAE7}"/>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656923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with Text Slide 1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50683F-F6C8-C9BE-6434-898D8A5FF64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264"/>
            <a:ext cx="3492500" cy="5786736"/>
          </a:xfrm>
          <a:prstGeom prst="rect">
            <a:avLst/>
          </a:prstGeom>
        </p:spPr>
      </p:pic>
      <p:sp>
        <p:nvSpPr>
          <p:cNvPr id="7" name="Text Placeholder 3">
            <a:extLst>
              <a:ext uri="{FF2B5EF4-FFF2-40B4-BE49-F238E27FC236}">
                <a16:creationId xmlns:a16="http://schemas.microsoft.com/office/drawing/2014/main" id="{D8FBCF10-2B20-2BCF-605C-6D1F95CA637E}"/>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8" name="Text Placeholder 3">
            <a:extLst>
              <a:ext uri="{FF2B5EF4-FFF2-40B4-BE49-F238E27FC236}">
                <a16:creationId xmlns:a16="http://schemas.microsoft.com/office/drawing/2014/main" id="{F77B6C59-A5A1-CCC5-0C69-3B929535F676}"/>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a:extLst>
              <a:ext uri="{FF2B5EF4-FFF2-40B4-BE49-F238E27FC236}">
                <a16:creationId xmlns:a16="http://schemas.microsoft.com/office/drawing/2014/main" id="{93B5F711-E562-A5FD-5938-0472D9C24605}"/>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6781352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with Text Slide 1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F22CF-BBBD-B963-B847-9C4658833A5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150"/>
            <a:ext cx="3492500" cy="5786850"/>
          </a:xfrm>
          <a:prstGeom prst="rect">
            <a:avLst/>
          </a:prstGeom>
        </p:spPr>
      </p:pic>
      <p:sp>
        <p:nvSpPr>
          <p:cNvPr id="3" name="Text Placeholder 3">
            <a:extLst>
              <a:ext uri="{FF2B5EF4-FFF2-40B4-BE49-F238E27FC236}">
                <a16:creationId xmlns:a16="http://schemas.microsoft.com/office/drawing/2014/main" id="{019E478F-B7EB-7244-F354-D7074D01ECB9}"/>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F8347F31-36DB-F084-C31F-10C49DBFAC78}"/>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0CB700F5-8151-EFF8-A288-80BB27EDD3E6}"/>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9289079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with Text Slide 1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A2063-415C-7066-33C0-5D66ED26CF5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033"/>
            <a:ext cx="3492500" cy="5786967"/>
          </a:xfrm>
          <a:prstGeom prst="rect">
            <a:avLst/>
          </a:prstGeom>
        </p:spPr>
      </p:pic>
      <p:sp>
        <p:nvSpPr>
          <p:cNvPr id="2" name="Text Placeholder 3">
            <a:extLst>
              <a:ext uri="{FF2B5EF4-FFF2-40B4-BE49-F238E27FC236}">
                <a16:creationId xmlns:a16="http://schemas.microsoft.com/office/drawing/2014/main" id="{5762CB07-B7F2-AFCE-5610-94ABDE31BF4B}"/>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A5B168E0-64F2-97DF-FF4F-E8C759DB07CB}"/>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8FB27F64-F56A-FD7D-5D0B-1378F5C1BA9C}"/>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26523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8D3F36-7F91-9D7C-79B5-0807D8DE68D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828800"/>
            <a:ext cx="12192000" cy="5029200"/>
          </a:xfrm>
          <a:prstGeom prst="rect">
            <a:avLst/>
          </a:prstGeom>
        </p:spPr>
      </p:pic>
      <p:sp>
        <p:nvSpPr>
          <p:cNvPr id="9" name="Title 1">
            <a:extLst>
              <a:ext uri="{FF2B5EF4-FFF2-40B4-BE49-F238E27FC236}">
                <a16:creationId xmlns:a16="http://schemas.microsoft.com/office/drawing/2014/main" id="{0B24A983-B5F8-E717-DBF1-E9E73828BCAA}"/>
              </a:ext>
            </a:extLst>
          </p:cNvPr>
          <p:cNvSpPr>
            <a:spLocks noGrp="1" noRot="1" noMove="1" noResize="1" noEditPoints="1" noAdjustHandles="1" noChangeArrowheads="1" noChangeShapeType="1"/>
          </p:cNvSpPr>
          <p:nvPr>
            <p:ph type="ctrTitle" hasCustomPrompt="1"/>
          </p:nvPr>
        </p:nvSpPr>
        <p:spPr>
          <a:xfrm>
            <a:off x="632409" y="2620709"/>
            <a:ext cx="11069053" cy="2258745"/>
          </a:xfrm>
          <a:prstGeom prst="rect">
            <a:avLst/>
          </a:prstGeom>
        </p:spPr>
        <p:txBody>
          <a:bodyPr anchor="b"/>
          <a:lstStyle>
            <a:lvl1pPr algn="l">
              <a:lnSpc>
                <a:spcPct val="85000"/>
              </a:lnSpc>
              <a:defRPr sz="5800" b="0" i="0" cap="all" spc="-100" baseline="0">
                <a:solidFill>
                  <a:schemeClr val="bg1"/>
                </a:solidFill>
                <a:latin typeface="Univers Condensed Light" panose="020B0306020202040204" pitchFamily="34" charset="0"/>
              </a:defRPr>
            </a:lvl1pPr>
          </a:lstStyle>
          <a:p>
            <a:r>
              <a:rPr lang="en-US" dirty="0"/>
              <a:t>PRESENTATION NAME</a:t>
            </a:r>
          </a:p>
        </p:txBody>
      </p:sp>
      <p:sp>
        <p:nvSpPr>
          <p:cNvPr id="10" name="Subtitle 2">
            <a:extLst>
              <a:ext uri="{FF2B5EF4-FFF2-40B4-BE49-F238E27FC236}">
                <a16:creationId xmlns:a16="http://schemas.microsoft.com/office/drawing/2014/main" id="{661EE67E-EDCB-EC79-9F6C-C3EF8485EE18}"/>
              </a:ext>
            </a:extLst>
          </p:cNvPr>
          <p:cNvSpPr>
            <a:spLocks noGrp="1" noRot="1" noMove="1" noResize="1" noEditPoints="1" noAdjustHandles="1" noChangeArrowheads="1" noChangeShapeType="1"/>
          </p:cNvSpPr>
          <p:nvPr>
            <p:ph type="subTitle" idx="1" hasCustomPrompt="1"/>
          </p:nvPr>
        </p:nvSpPr>
        <p:spPr>
          <a:xfrm>
            <a:off x="632410" y="4866676"/>
            <a:ext cx="11069052" cy="534000"/>
          </a:xfrm>
          <a:prstGeom prst="rect">
            <a:avLst/>
          </a:prstGeom>
        </p:spPr>
        <p:txBody>
          <a:bodyPr/>
          <a:lstStyle>
            <a:lvl1pPr marL="0" indent="0" algn="l">
              <a:spcBef>
                <a:spcPts val="0"/>
              </a:spcBef>
              <a:buNone/>
              <a:defRPr sz="2600" b="0" i="0" cap="all" spc="-10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spTree>
    <p:extLst>
      <p:ext uri="{BB962C8B-B14F-4D97-AF65-F5344CB8AC3E}">
        <p14:creationId xmlns:p14="http://schemas.microsoft.com/office/powerpoint/2010/main" val="19500707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to with Text Slide 19">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85115D09-8499-C17C-7760-6404F217B960}"/>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ext Placeholder 3">
            <a:extLst>
              <a:ext uri="{FF2B5EF4-FFF2-40B4-BE49-F238E27FC236}">
                <a16:creationId xmlns:a16="http://schemas.microsoft.com/office/drawing/2014/main" id="{2B6F1B6E-F326-ACB2-6437-3AB2878B9537}"/>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3">
            <a:extLst>
              <a:ext uri="{FF2B5EF4-FFF2-40B4-BE49-F238E27FC236}">
                <a16:creationId xmlns:a16="http://schemas.microsoft.com/office/drawing/2014/main" id="{25AFF9AA-BFBB-7B66-1B9B-DABAEFB971F1}"/>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6" name="Title 1">
            <a:extLst>
              <a:ext uri="{FF2B5EF4-FFF2-40B4-BE49-F238E27FC236}">
                <a16:creationId xmlns:a16="http://schemas.microsoft.com/office/drawing/2014/main" id="{FD607E21-C427-A738-8125-B77FA9E069B2}"/>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7" name="Picture 6">
            <a:extLst>
              <a:ext uri="{FF2B5EF4-FFF2-40B4-BE49-F238E27FC236}">
                <a16:creationId xmlns:a16="http://schemas.microsoft.com/office/drawing/2014/main" id="{691BC3D4-9EE6-032D-53E5-2C489BFF29F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824"/>
            <a:ext cx="3492500" cy="5786175"/>
          </a:xfrm>
          <a:prstGeom prst="rect">
            <a:avLst/>
          </a:prstGeom>
        </p:spPr>
      </p:pic>
    </p:spTree>
    <p:extLst>
      <p:ext uri="{BB962C8B-B14F-4D97-AF65-F5344CB8AC3E}">
        <p14:creationId xmlns:p14="http://schemas.microsoft.com/office/powerpoint/2010/main" val="27607996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to with Text Slide 2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22A7F-4C8B-9C8B-669A-E8482C3CD5D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3" name="Text Placeholder 3">
            <a:extLst>
              <a:ext uri="{FF2B5EF4-FFF2-40B4-BE49-F238E27FC236}">
                <a16:creationId xmlns:a16="http://schemas.microsoft.com/office/drawing/2014/main" id="{CB58B13F-AB0F-92C6-F758-D03A5453C292}"/>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43D73305-AAA8-F282-1C5B-40AD6C947FEE}"/>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628ED02D-E519-B66A-7907-C950B01F0190}"/>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33833905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with Text Slide 2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36B3B-E7CB-F150-8481-ED3E998A3C5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9500"/>
            <a:ext cx="3492500" cy="5778500"/>
          </a:xfrm>
          <a:prstGeom prst="rect">
            <a:avLst/>
          </a:prstGeom>
        </p:spPr>
      </p:pic>
      <p:sp>
        <p:nvSpPr>
          <p:cNvPr id="3" name="Text Placeholder 3">
            <a:extLst>
              <a:ext uri="{FF2B5EF4-FFF2-40B4-BE49-F238E27FC236}">
                <a16:creationId xmlns:a16="http://schemas.microsoft.com/office/drawing/2014/main" id="{10FCD176-A8ED-7CBC-9EC8-FEB5A9753460}"/>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D40F523A-8858-D784-00E2-46C611AE9285}"/>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718BE677-0821-997B-F946-1754574A0771}"/>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3915709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with Text Slide 2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2F913-EDC7-AC4E-1CCD-415E2981962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033"/>
            <a:ext cx="3492500" cy="5781887"/>
          </a:xfrm>
          <a:prstGeom prst="rect">
            <a:avLst/>
          </a:prstGeom>
        </p:spPr>
      </p:pic>
      <p:sp>
        <p:nvSpPr>
          <p:cNvPr id="2" name="Text Placeholder 3">
            <a:extLst>
              <a:ext uri="{FF2B5EF4-FFF2-40B4-BE49-F238E27FC236}">
                <a16:creationId xmlns:a16="http://schemas.microsoft.com/office/drawing/2014/main" id="{5464D289-D273-5F36-82E2-CD33BD44DAFC}"/>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ext Placeholder 3">
            <a:extLst>
              <a:ext uri="{FF2B5EF4-FFF2-40B4-BE49-F238E27FC236}">
                <a16:creationId xmlns:a16="http://schemas.microsoft.com/office/drawing/2014/main" id="{56724BBD-01C6-97ED-7F1B-906B7FF88D2F}"/>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3">
            <a:extLst>
              <a:ext uri="{FF2B5EF4-FFF2-40B4-BE49-F238E27FC236}">
                <a16:creationId xmlns:a16="http://schemas.microsoft.com/office/drawing/2014/main" id="{B32A7E0C-AA34-9CF6-CCAC-A71A47FEC940}"/>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6" name="Title 1">
            <a:extLst>
              <a:ext uri="{FF2B5EF4-FFF2-40B4-BE49-F238E27FC236}">
                <a16:creationId xmlns:a16="http://schemas.microsoft.com/office/drawing/2014/main" id="{B17E4ABD-ED93-8F85-C02D-807C24BAF56D}"/>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13723429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with Text Slide 23">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8AB4A808-B400-9D77-3B84-9327B25AFF96}"/>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4748E84C-ADE2-0608-D560-83920128B340}"/>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93AC8BAE-2FF1-0999-9193-429B24821470}"/>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6" name="Picture 5">
            <a:extLst>
              <a:ext uri="{FF2B5EF4-FFF2-40B4-BE49-F238E27FC236}">
                <a16:creationId xmlns:a16="http://schemas.microsoft.com/office/drawing/2014/main" id="{5F90920F-33FE-4113-0C70-D6713C40EFE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3273"/>
            <a:ext cx="3492500" cy="5784727"/>
          </a:xfrm>
          <a:prstGeom prst="rect">
            <a:avLst/>
          </a:prstGeom>
        </p:spPr>
      </p:pic>
    </p:spTree>
    <p:extLst>
      <p:ext uri="{BB962C8B-B14F-4D97-AF65-F5344CB8AC3E}">
        <p14:creationId xmlns:p14="http://schemas.microsoft.com/office/powerpoint/2010/main" val="18809958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with Text Slide 24">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8768B4B-FA0E-32E6-8F87-FDF9DC29F3B8}"/>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6EA7FFE2-ED6E-534F-7520-CBBA1D5C1D25}"/>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84B0164E-62D7-763C-912C-A6C9E442711F}"/>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6" name="Picture 5">
            <a:extLst>
              <a:ext uri="{FF2B5EF4-FFF2-40B4-BE49-F238E27FC236}">
                <a16:creationId xmlns:a16="http://schemas.microsoft.com/office/drawing/2014/main" id="{0BFCB887-25AE-2257-8B7C-8B3FF3136C4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2529"/>
            <a:ext cx="3492500" cy="5785471"/>
          </a:xfrm>
          <a:prstGeom prst="rect">
            <a:avLst/>
          </a:prstGeom>
        </p:spPr>
      </p:pic>
    </p:spTree>
    <p:extLst>
      <p:ext uri="{BB962C8B-B14F-4D97-AF65-F5344CB8AC3E}">
        <p14:creationId xmlns:p14="http://schemas.microsoft.com/office/powerpoint/2010/main" val="35154834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 with Text Slide 2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EA79B-FCB4-6BB4-3CE9-6C68A9E40F2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Text Placeholder 3">
            <a:extLst>
              <a:ext uri="{FF2B5EF4-FFF2-40B4-BE49-F238E27FC236}">
                <a16:creationId xmlns:a16="http://schemas.microsoft.com/office/drawing/2014/main" id="{BC9FF88B-222C-D37B-57A5-27671284F5AA}"/>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4EF5BD44-747B-B290-9532-C5A164621833}"/>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87A4C114-9548-4C15-D4D5-BB0C0DFB8970}"/>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0466491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to with Text Slide 2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A3B8A8-3302-E8A1-A3DF-52F2992A63F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5" name="Text Placeholder 3">
            <a:extLst>
              <a:ext uri="{FF2B5EF4-FFF2-40B4-BE49-F238E27FC236}">
                <a16:creationId xmlns:a16="http://schemas.microsoft.com/office/drawing/2014/main" id="{6D358991-476F-E3EF-D1FF-FD1CDC93DE9B}"/>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3">
            <a:extLst>
              <a:ext uri="{FF2B5EF4-FFF2-40B4-BE49-F238E27FC236}">
                <a16:creationId xmlns:a16="http://schemas.microsoft.com/office/drawing/2014/main" id="{7BFCD92A-777C-A5C9-AAD2-3C74B9484832}"/>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E7C76901-AC24-2864-B360-ADC83BAB7FD8}"/>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8" name="Title 1">
            <a:extLst>
              <a:ext uri="{FF2B5EF4-FFF2-40B4-BE49-F238E27FC236}">
                <a16:creationId xmlns:a16="http://schemas.microsoft.com/office/drawing/2014/main" id="{E5B10A85-9E9D-A8F1-ED73-C9D3FD32CD61}"/>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33210888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with Text Slide 2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79185-B142-7BD3-BC24-FCFC5FFA11A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Text Placeholder 3">
            <a:extLst>
              <a:ext uri="{FF2B5EF4-FFF2-40B4-BE49-F238E27FC236}">
                <a16:creationId xmlns:a16="http://schemas.microsoft.com/office/drawing/2014/main" id="{773A9F9B-563C-EDBC-25B3-6B715E7156A1}"/>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ACEBCC01-1A8D-CCFA-4216-467E193E475D}"/>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104F87AD-6A64-BEBC-D12C-0DD3C4D0F082}"/>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15560690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with Text Slide 2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AF92B-9FFB-FE5B-E29B-8D20E5AB515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Text Placeholder 3">
            <a:extLst>
              <a:ext uri="{FF2B5EF4-FFF2-40B4-BE49-F238E27FC236}">
                <a16:creationId xmlns:a16="http://schemas.microsoft.com/office/drawing/2014/main" id="{598C453A-571C-2D11-F785-D21B07E5E17B}"/>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17C44B82-0619-A992-0E2F-CDC50C79052D}"/>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58B2ABD8-0A15-60C0-838A-ECCF68A3EA5B}"/>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592906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line (one line) -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41983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5" name="Text Placeholder 3">
            <a:extLst>
              <a:ext uri="{FF2B5EF4-FFF2-40B4-BE49-F238E27FC236}">
                <a16:creationId xmlns:a16="http://schemas.microsoft.com/office/drawing/2014/main" id="{F99853A9-63F8-F1F1-CCC1-38CD9702935A}"/>
              </a:ext>
            </a:extLst>
          </p:cNvPr>
          <p:cNvSpPr>
            <a:spLocks noGrp="1"/>
          </p:cNvSpPr>
          <p:nvPr>
            <p:ph type="body" sz="half" idx="2"/>
          </p:nvPr>
        </p:nvSpPr>
        <p:spPr>
          <a:xfrm>
            <a:off x="679369" y="2009565"/>
            <a:ext cx="11047410" cy="4335706"/>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8119532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with Text Slide 2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E6428-07D7-8D40-4961-7CC69205CCC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Text Placeholder 3">
            <a:extLst>
              <a:ext uri="{FF2B5EF4-FFF2-40B4-BE49-F238E27FC236}">
                <a16:creationId xmlns:a16="http://schemas.microsoft.com/office/drawing/2014/main" id="{4078E1A8-6538-8A19-E932-206AE01AD6A6}"/>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ext Placeholder 3">
            <a:extLst>
              <a:ext uri="{FF2B5EF4-FFF2-40B4-BE49-F238E27FC236}">
                <a16:creationId xmlns:a16="http://schemas.microsoft.com/office/drawing/2014/main" id="{65049925-9B7C-B724-D608-92064E0CFF2D}"/>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3">
            <a:extLst>
              <a:ext uri="{FF2B5EF4-FFF2-40B4-BE49-F238E27FC236}">
                <a16:creationId xmlns:a16="http://schemas.microsoft.com/office/drawing/2014/main" id="{807D5DF3-9FBB-12D3-A264-26DFC61BF5EF}"/>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6" name="Title 1">
            <a:extLst>
              <a:ext uri="{FF2B5EF4-FFF2-40B4-BE49-F238E27FC236}">
                <a16:creationId xmlns:a16="http://schemas.microsoft.com/office/drawing/2014/main" id="{42919F9B-A144-A685-ADC3-A7E25660D0A7}"/>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9921387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hoto with Text Slide 3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19A85-942F-0388-C209-70D90E6797FE}"/>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69340"/>
            <a:ext cx="3492500" cy="5788660"/>
          </a:xfrm>
          <a:prstGeom prst="rect">
            <a:avLst/>
          </a:prstGeom>
        </p:spPr>
      </p:pic>
      <p:sp>
        <p:nvSpPr>
          <p:cNvPr id="2" name="Text Placeholder 3">
            <a:extLst>
              <a:ext uri="{FF2B5EF4-FFF2-40B4-BE49-F238E27FC236}">
                <a16:creationId xmlns:a16="http://schemas.microsoft.com/office/drawing/2014/main" id="{E863B14E-32B3-A1C3-4AB9-37FE6E3D691B}"/>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48492660-4994-59FA-31A2-F94AEF4D9580}"/>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4D840CB0-58C9-77AA-0726-0FAA4276ABD2}"/>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15371570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hoto with Text Slide 3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F9D24-71F7-F3A6-1DD2-E43428555A1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Text Placeholder 3">
            <a:extLst>
              <a:ext uri="{FF2B5EF4-FFF2-40B4-BE49-F238E27FC236}">
                <a16:creationId xmlns:a16="http://schemas.microsoft.com/office/drawing/2014/main" id="{C084518A-6DC9-1257-4F62-73157765DB16}"/>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8F2BD295-0015-68F9-CBD4-3FBA7218D9AE}"/>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39A6AC93-1979-9408-06E2-52EB27E139EF}"/>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16211282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hoto with Text Slide 3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2FEF92-48BE-F63E-6160-7FC8824C14E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76"/>
            <a:ext cx="3492500" cy="5783524"/>
          </a:xfrm>
          <a:prstGeom prst="rect">
            <a:avLst/>
          </a:prstGeom>
        </p:spPr>
      </p:pic>
      <p:sp>
        <p:nvSpPr>
          <p:cNvPr id="3" name="Text Placeholder 3">
            <a:extLst>
              <a:ext uri="{FF2B5EF4-FFF2-40B4-BE49-F238E27FC236}">
                <a16:creationId xmlns:a16="http://schemas.microsoft.com/office/drawing/2014/main" id="{E87549B6-DBCA-D6B3-4AD6-ACE056C9FDED}"/>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ext Placeholder 3">
            <a:extLst>
              <a:ext uri="{FF2B5EF4-FFF2-40B4-BE49-F238E27FC236}">
                <a16:creationId xmlns:a16="http://schemas.microsoft.com/office/drawing/2014/main" id="{983C20E2-7EE6-55B6-EFAF-AEEDDCCB4EF8}"/>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3">
            <a:extLst>
              <a:ext uri="{FF2B5EF4-FFF2-40B4-BE49-F238E27FC236}">
                <a16:creationId xmlns:a16="http://schemas.microsoft.com/office/drawing/2014/main" id="{923C1487-2009-692C-97B3-C432C4EC27E7}"/>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6" name="Title 1">
            <a:extLst>
              <a:ext uri="{FF2B5EF4-FFF2-40B4-BE49-F238E27FC236}">
                <a16:creationId xmlns:a16="http://schemas.microsoft.com/office/drawing/2014/main" id="{F31D6412-C787-BE32-BF4E-119E110EC6B2}"/>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31910687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hoto with Text Slide 3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B3FD83-61EE-B842-207D-7DA2AB3874E2}"/>
              </a:ext>
            </a:extLst>
          </p:cNvPr>
          <p:cNvPicPr>
            <a:picLocks noGrp="1" noRot="1" noMove="1" noResize="1" noEditPoints="1" noAdjustHandles="1" noChangeArrowheads="1" noChangeShapeType="1" noCrop="1"/>
          </p:cNvPicPr>
          <p:nvPr userDrawn="1"/>
        </p:nvPicPr>
        <p:blipFill>
          <a:blip r:embed="rId2"/>
          <a:stretch>
            <a:fillRect/>
          </a:stretch>
        </p:blipFill>
        <p:spPr>
          <a:xfrm>
            <a:off x="0" y="1074513"/>
            <a:ext cx="3492500" cy="5778500"/>
          </a:xfrm>
          <a:prstGeom prst="rect">
            <a:avLst/>
          </a:prstGeom>
        </p:spPr>
      </p:pic>
      <p:sp>
        <p:nvSpPr>
          <p:cNvPr id="5" name="Text Placeholder 3">
            <a:extLst>
              <a:ext uri="{FF2B5EF4-FFF2-40B4-BE49-F238E27FC236}">
                <a16:creationId xmlns:a16="http://schemas.microsoft.com/office/drawing/2014/main" id="{33EDBCD6-ECB0-226D-12C1-C6A6FC21CF6B}"/>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6" name="Text Placeholder 3">
            <a:extLst>
              <a:ext uri="{FF2B5EF4-FFF2-40B4-BE49-F238E27FC236}">
                <a16:creationId xmlns:a16="http://schemas.microsoft.com/office/drawing/2014/main" id="{9EB6EEFC-90FD-2C2D-DDF7-E4CA2449CBAF}"/>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itle 1">
            <a:extLst>
              <a:ext uri="{FF2B5EF4-FFF2-40B4-BE49-F238E27FC236}">
                <a16:creationId xmlns:a16="http://schemas.microsoft.com/office/drawing/2014/main" id="{24A7C491-C59F-3EA8-DB2E-DDD455DB22E7}"/>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5611844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oto with Text Slide 3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12148-00AC-373E-4E46-A4F6BFFD97C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9500"/>
            <a:ext cx="3492500" cy="5778500"/>
          </a:xfrm>
          <a:prstGeom prst="rect">
            <a:avLst/>
          </a:prstGeom>
        </p:spPr>
      </p:pic>
      <p:sp>
        <p:nvSpPr>
          <p:cNvPr id="3" name="Text Placeholder 3">
            <a:extLst>
              <a:ext uri="{FF2B5EF4-FFF2-40B4-BE49-F238E27FC236}">
                <a16:creationId xmlns:a16="http://schemas.microsoft.com/office/drawing/2014/main" id="{C14FA61C-61FF-2823-5265-40B4B99CF2E7}"/>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BD3A90E4-AD1A-B759-738C-76BBE41036B8}"/>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DBD95862-6FF3-0834-8229-B3C0EF6F55E8}"/>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37252498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with Text Slide 3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1C159-F360-6420-E1EE-5DD6AC50082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Text Placeholder 3">
            <a:extLst>
              <a:ext uri="{FF2B5EF4-FFF2-40B4-BE49-F238E27FC236}">
                <a16:creationId xmlns:a16="http://schemas.microsoft.com/office/drawing/2014/main" id="{E0D0ED13-B3F8-FD04-5B66-A62537CE879B}"/>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1BAA53D2-7BDD-9F10-ADCC-3A720C0E3425}"/>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C25D815A-DA23-2AD9-5504-4A078A8A4AE5}"/>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3570373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with Text Slide 3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B88CF8-1CFC-CDAF-3D41-CF22C5FECA5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3" name="Text Placeholder 3">
            <a:extLst>
              <a:ext uri="{FF2B5EF4-FFF2-40B4-BE49-F238E27FC236}">
                <a16:creationId xmlns:a16="http://schemas.microsoft.com/office/drawing/2014/main" id="{E34020BC-0F70-1AAB-1F08-D5463FBFBE33}"/>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342AE77D-8841-F8B4-6E1A-36F1F31EA527}"/>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7AE41944-BA54-782C-A246-E702292D207D}"/>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32736309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ppendix / Thank You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9D6D81-D020-B6FD-B734-AAE932A5F40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143001"/>
            <a:ext cx="12192000" cy="5714999"/>
          </a:xfrm>
          <a:prstGeom prst="rect">
            <a:avLst/>
          </a:prstGeom>
        </p:spPr>
      </p:pic>
      <p:pic>
        <p:nvPicPr>
          <p:cNvPr id="8" name="Picture 7">
            <a:extLst>
              <a:ext uri="{FF2B5EF4-FFF2-40B4-BE49-F238E27FC236}">
                <a16:creationId xmlns:a16="http://schemas.microsoft.com/office/drawing/2014/main" id="{1F4DC087-2C24-F21C-9375-A39F78F49BC6}"/>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2209800" y="1553440"/>
            <a:ext cx="7772400" cy="3695700"/>
          </a:xfrm>
          <a:prstGeom prst="rect">
            <a:avLst/>
          </a:prstGeom>
        </p:spPr>
      </p:pic>
      <p:sp>
        <p:nvSpPr>
          <p:cNvPr id="3" name="Text Placeholder 3">
            <a:extLst>
              <a:ext uri="{FF2B5EF4-FFF2-40B4-BE49-F238E27FC236}">
                <a16:creationId xmlns:a16="http://schemas.microsoft.com/office/drawing/2014/main" id="{3A71016A-E57E-63CF-D23B-29A9D3833898}"/>
              </a:ext>
            </a:extLst>
          </p:cNvPr>
          <p:cNvSpPr>
            <a:spLocks noGrp="1" noRot="1" noMove="1" noResize="1" noEditPoints="1" noAdjustHandles="1" noChangeArrowheads="1" noChangeShapeType="1"/>
          </p:cNvSpPr>
          <p:nvPr>
            <p:ph type="body" sz="half" idx="2"/>
          </p:nvPr>
        </p:nvSpPr>
        <p:spPr>
          <a:xfrm>
            <a:off x="2630905" y="3742717"/>
            <a:ext cx="6946231" cy="1085957"/>
          </a:xfrm>
          <a:prstGeom prst="rect">
            <a:avLst/>
          </a:prstGeom>
        </p:spPr>
        <p:txBody>
          <a:bodyPr/>
          <a:lstStyle>
            <a:lvl1pPr marL="0" indent="0" algn="ctr">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itle 1">
            <a:extLst>
              <a:ext uri="{FF2B5EF4-FFF2-40B4-BE49-F238E27FC236}">
                <a16:creationId xmlns:a16="http://schemas.microsoft.com/office/drawing/2014/main" id="{0A554914-0AD1-C38D-3AAA-A3C7505029EE}"/>
              </a:ext>
            </a:extLst>
          </p:cNvPr>
          <p:cNvSpPr>
            <a:spLocks noGrp="1" noRot="1" noMove="1" noResize="1" noEditPoints="1" noAdjustHandles="1" noChangeArrowheads="1" noChangeShapeType="1"/>
          </p:cNvSpPr>
          <p:nvPr>
            <p:ph type="ctrTitle" hasCustomPrompt="1"/>
          </p:nvPr>
        </p:nvSpPr>
        <p:spPr>
          <a:xfrm>
            <a:off x="2630905" y="1941095"/>
            <a:ext cx="6946231" cy="1873733"/>
          </a:xfrm>
          <a:prstGeom prst="rect">
            <a:avLst/>
          </a:prstGeom>
        </p:spPr>
        <p:txBody>
          <a:bodyPr anchor="b"/>
          <a:lstStyle>
            <a:lvl1pPr algn="ctr">
              <a:defRPr sz="6000" b="0" i="0" cap="all" spc="-100" baseline="0">
                <a:solidFill>
                  <a:schemeClr val="bg1"/>
                </a:solidFill>
                <a:latin typeface="Univers Condensed Light" panose="020B0306020202040204" pitchFamily="34" charset="0"/>
              </a:defRPr>
            </a:lvl1pPr>
          </a:lstStyle>
          <a:p>
            <a:r>
              <a:rPr lang="en-US" dirty="0"/>
              <a:t>Appendix / thank you</a:t>
            </a:r>
          </a:p>
        </p:txBody>
      </p:sp>
    </p:spTree>
    <p:extLst>
      <p:ext uri="{BB962C8B-B14F-4D97-AF65-F5344CB8AC3E}">
        <p14:creationId xmlns:p14="http://schemas.microsoft.com/office/powerpoint/2010/main" val="16822853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ppendix / Thank You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98D68-61C0-7124-B814-01BBA6A54FC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2651" y="1069289"/>
            <a:ext cx="3492500" cy="5788711"/>
          </a:xfrm>
          <a:prstGeom prst="rect">
            <a:avLst/>
          </a:prstGeom>
        </p:spPr>
      </p:pic>
      <p:pic>
        <p:nvPicPr>
          <p:cNvPr id="4" name="Picture 3">
            <a:extLst>
              <a:ext uri="{FF2B5EF4-FFF2-40B4-BE49-F238E27FC236}">
                <a16:creationId xmlns:a16="http://schemas.microsoft.com/office/drawing/2014/main" id="{AAEF658A-8F9F-4EDC-3E1A-CB84CEF863FA}"/>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3489849" y="1069289"/>
            <a:ext cx="8702151" cy="5788711"/>
          </a:xfrm>
          <a:prstGeom prst="rect">
            <a:avLst/>
          </a:prstGeom>
        </p:spPr>
      </p:pic>
      <p:sp>
        <p:nvSpPr>
          <p:cNvPr id="5" name="Title 1">
            <a:extLst>
              <a:ext uri="{FF2B5EF4-FFF2-40B4-BE49-F238E27FC236}">
                <a16:creationId xmlns:a16="http://schemas.microsoft.com/office/drawing/2014/main" id="{40F87D97-C7BC-B66D-D9CA-4F2B8813A898}"/>
              </a:ext>
            </a:extLst>
          </p:cNvPr>
          <p:cNvSpPr>
            <a:spLocks noGrp="1" noRot="1" noMove="1" noResize="1" noEditPoints="1" noAdjustHandles="1" noChangeArrowheads="1" noChangeShapeType="1"/>
          </p:cNvSpPr>
          <p:nvPr>
            <p:ph type="ctrTitle" hasCustomPrompt="1"/>
          </p:nvPr>
        </p:nvSpPr>
        <p:spPr>
          <a:xfrm>
            <a:off x="4154902" y="1555463"/>
            <a:ext cx="7414245" cy="2733230"/>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Appendix / thank you</a:t>
            </a:r>
          </a:p>
        </p:txBody>
      </p:sp>
      <p:sp>
        <p:nvSpPr>
          <p:cNvPr id="6" name="Text Placeholder 3">
            <a:extLst>
              <a:ext uri="{FF2B5EF4-FFF2-40B4-BE49-F238E27FC236}">
                <a16:creationId xmlns:a16="http://schemas.microsoft.com/office/drawing/2014/main" id="{F0F4C81F-0100-C087-A85E-16D176A4DFB3}"/>
              </a:ext>
            </a:extLst>
          </p:cNvPr>
          <p:cNvSpPr>
            <a:spLocks noGrp="1" noRot="1" noMove="1" noResize="1" noEditPoints="1" noAdjustHandles="1" noChangeArrowheads="1" noChangeShapeType="1"/>
          </p:cNvSpPr>
          <p:nvPr>
            <p:ph type="body" sz="half" idx="2"/>
          </p:nvPr>
        </p:nvSpPr>
        <p:spPr>
          <a:xfrm>
            <a:off x="4154903" y="4216581"/>
            <a:ext cx="7414244" cy="1826410"/>
          </a:xfrm>
          <a:prstGeom prst="rect">
            <a:avLst/>
          </a:prstGeom>
        </p:spPr>
        <p:txBody>
          <a:bodyPr/>
          <a:lstStyle>
            <a:lvl1pPr marL="0" indent="0" algn="l">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89461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562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mere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2917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mere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345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one 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438126"/>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Tree>
    <p:extLst>
      <p:ext uri="{BB962C8B-B14F-4D97-AF65-F5344CB8AC3E}">
        <p14:creationId xmlns:p14="http://schemas.microsoft.com/office/powerpoint/2010/main" val="138316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e line) -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41983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5" name="Text Placeholder 3">
            <a:extLst>
              <a:ext uri="{FF2B5EF4-FFF2-40B4-BE49-F238E27FC236}">
                <a16:creationId xmlns:a16="http://schemas.microsoft.com/office/drawing/2014/main" id="{F99853A9-63F8-F1F1-CCC1-38CD9702935A}"/>
              </a:ext>
            </a:extLst>
          </p:cNvPr>
          <p:cNvSpPr>
            <a:spLocks noGrp="1"/>
          </p:cNvSpPr>
          <p:nvPr>
            <p:ph type="body" sz="half" idx="2"/>
          </p:nvPr>
        </p:nvSpPr>
        <p:spPr>
          <a:xfrm>
            <a:off x="679369" y="2009565"/>
            <a:ext cx="11047410" cy="4335706"/>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01242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one line) -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438126"/>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11C6145E-AB6E-C614-1072-1E8E90ADA743}"/>
              </a:ext>
            </a:extLst>
          </p:cNvPr>
          <p:cNvSpPr>
            <a:spLocks noGrp="1"/>
          </p:cNvSpPr>
          <p:nvPr>
            <p:ph type="body" sz="half" idx="17"/>
          </p:nvPr>
        </p:nvSpPr>
        <p:spPr>
          <a:xfrm>
            <a:off x="679369" y="2009565"/>
            <a:ext cx="5346795" cy="437228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3">
            <a:extLst>
              <a:ext uri="{FF2B5EF4-FFF2-40B4-BE49-F238E27FC236}">
                <a16:creationId xmlns:a16="http://schemas.microsoft.com/office/drawing/2014/main" id="{2E643B53-8FBC-F54B-32E3-7D4C9A557D15}"/>
              </a:ext>
            </a:extLst>
          </p:cNvPr>
          <p:cNvSpPr>
            <a:spLocks noGrp="1"/>
          </p:cNvSpPr>
          <p:nvPr>
            <p:ph type="body" sz="half" idx="18"/>
          </p:nvPr>
        </p:nvSpPr>
        <p:spPr>
          <a:xfrm>
            <a:off x="6310911" y="2009564"/>
            <a:ext cx="5346795" cy="4372281"/>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16479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one line) - 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364974"/>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5" name="Text Placeholder 3">
            <a:extLst>
              <a:ext uri="{FF2B5EF4-FFF2-40B4-BE49-F238E27FC236}">
                <a16:creationId xmlns:a16="http://schemas.microsoft.com/office/drawing/2014/main" id="{E838989F-F81E-BC4A-8D0F-850EEEE3FA2F}"/>
              </a:ext>
            </a:extLst>
          </p:cNvPr>
          <p:cNvSpPr>
            <a:spLocks noGrp="1"/>
          </p:cNvSpPr>
          <p:nvPr>
            <p:ph type="body" sz="half" idx="19"/>
          </p:nvPr>
        </p:nvSpPr>
        <p:spPr>
          <a:xfrm>
            <a:off x="679370" y="2009563"/>
            <a:ext cx="3516850" cy="4408857"/>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15BE1F47-5A55-4D27-AE70-13DB977B9B8B}"/>
              </a:ext>
            </a:extLst>
          </p:cNvPr>
          <p:cNvSpPr>
            <a:spLocks noGrp="1"/>
          </p:cNvSpPr>
          <p:nvPr>
            <p:ph type="body" sz="half" idx="20"/>
          </p:nvPr>
        </p:nvSpPr>
        <p:spPr>
          <a:xfrm>
            <a:off x="4437178" y="2009564"/>
            <a:ext cx="3516850" cy="4408856"/>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AF0B0911-0595-D8C3-AA4C-93D3441CE41F}"/>
              </a:ext>
            </a:extLst>
          </p:cNvPr>
          <p:cNvSpPr>
            <a:spLocks noGrp="1"/>
          </p:cNvSpPr>
          <p:nvPr>
            <p:ph type="body" sz="half" idx="21"/>
          </p:nvPr>
        </p:nvSpPr>
        <p:spPr>
          <a:xfrm>
            <a:off x="8194986" y="2009563"/>
            <a:ext cx="3516850" cy="4408855"/>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805094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one line) - One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383262"/>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Content Placeholder 7">
            <a:extLst>
              <a:ext uri="{FF2B5EF4-FFF2-40B4-BE49-F238E27FC236}">
                <a16:creationId xmlns:a16="http://schemas.microsoft.com/office/drawing/2014/main" id="{8E1B46DF-3086-12FE-29A9-3DCCF10F584C}"/>
              </a:ext>
            </a:extLst>
          </p:cNvPr>
          <p:cNvSpPr>
            <a:spLocks noGrp="1"/>
          </p:cNvSpPr>
          <p:nvPr>
            <p:ph sz="quarter" idx="14" hasCustomPrompt="1"/>
          </p:nvPr>
        </p:nvSpPr>
        <p:spPr>
          <a:xfrm>
            <a:off x="667102" y="2009565"/>
            <a:ext cx="11047410" cy="4372282"/>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18856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one line) - Two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41983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5" name="Content Placeholder 7">
            <a:extLst>
              <a:ext uri="{FF2B5EF4-FFF2-40B4-BE49-F238E27FC236}">
                <a16:creationId xmlns:a16="http://schemas.microsoft.com/office/drawing/2014/main" id="{2C2AA336-B6C3-6A5C-A8D3-849F6D00B06E}"/>
              </a:ext>
            </a:extLst>
          </p:cNvPr>
          <p:cNvSpPr>
            <a:spLocks noGrp="1"/>
          </p:cNvSpPr>
          <p:nvPr>
            <p:ph sz="quarter" idx="15" hasCustomPrompt="1"/>
          </p:nvPr>
        </p:nvSpPr>
        <p:spPr>
          <a:xfrm>
            <a:off x="667102" y="2009565"/>
            <a:ext cx="5339753" cy="4372282"/>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Content Placeholder 7">
            <a:extLst>
              <a:ext uri="{FF2B5EF4-FFF2-40B4-BE49-F238E27FC236}">
                <a16:creationId xmlns:a16="http://schemas.microsoft.com/office/drawing/2014/main" id="{89BE7F04-3820-CD7E-649F-A3D9F7DE1DA6}"/>
              </a:ext>
            </a:extLst>
          </p:cNvPr>
          <p:cNvSpPr>
            <a:spLocks noGrp="1"/>
          </p:cNvSpPr>
          <p:nvPr>
            <p:ph sz="quarter" idx="18" hasCustomPrompt="1"/>
          </p:nvPr>
        </p:nvSpPr>
        <p:spPr>
          <a:xfrm>
            <a:off x="6318094" y="2009565"/>
            <a:ext cx="5339753" cy="4372282"/>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6143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BB427E-6CBA-5195-7D2C-A6E27B93E15E}"/>
              </a:ext>
            </a:extLst>
          </p:cNvPr>
          <p:cNvPicPr>
            <a:picLocks noGrp="1" noRot="1" noMove="1" noResize="1" noEditPoints="1" noAdjustHandles="1" noChangeArrowheads="1" noChangeShapeType="1" noCrop="1"/>
          </p:cNvPicPr>
          <p:nvPr userDrawn="1"/>
        </p:nvPicPr>
        <p:blipFill>
          <a:blip r:embed="rId2"/>
          <a:stretch>
            <a:fillRect/>
          </a:stretch>
        </p:blipFill>
        <p:spPr>
          <a:xfrm>
            <a:off x="-1" y="3314701"/>
            <a:ext cx="12191999" cy="3543299"/>
          </a:xfrm>
          <a:prstGeom prst="rect">
            <a:avLst/>
          </a:prstGeom>
        </p:spPr>
      </p:pic>
      <p:sp>
        <p:nvSpPr>
          <p:cNvPr id="4" name="Title 1">
            <a:extLst>
              <a:ext uri="{FF2B5EF4-FFF2-40B4-BE49-F238E27FC236}">
                <a16:creationId xmlns:a16="http://schemas.microsoft.com/office/drawing/2014/main" id="{FBEA8DA4-ED27-F4DA-EDDB-DF3C0B81928E}"/>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5" name="Subtitle 2">
            <a:extLst>
              <a:ext uri="{FF2B5EF4-FFF2-40B4-BE49-F238E27FC236}">
                <a16:creationId xmlns:a16="http://schemas.microsoft.com/office/drawing/2014/main" id="{722645A8-57B6-B764-6FBF-6EACC362C232}"/>
              </a:ext>
            </a:extLst>
          </p:cNvPr>
          <p:cNvSpPr>
            <a:spLocks noGrp="1" noRot="1" noMove="1" noResize="1" noEditPoints="1" noAdjustHandles="1" noChangeArrowheads="1" noChangeShapeType="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spTree>
    <p:extLst>
      <p:ext uri="{BB962C8B-B14F-4D97-AF65-F5344CB8AC3E}">
        <p14:creationId xmlns:p14="http://schemas.microsoft.com/office/powerpoint/2010/main" val="9285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one line) - Thre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383262"/>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Content Placeholder 7">
            <a:extLst>
              <a:ext uri="{FF2B5EF4-FFF2-40B4-BE49-F238E27FC236}">
                <a16:creationId xmlns:a16="http://schemas.microsoft.com/office/drawing/2014/main" id="{EB7180F9-E3C0-34D4-D79B-0C17D77E0F39}"/>
              </a:ext>
            </a:extLst>
          </p:cNvPr>
          <p:cNvSpPr>
            <a:spLocks noGrp="1"/>
          </p:cNvSpPr>
          <p:nvPr>
            <p:ph sz="quarter" idx="14" hasCustomPrompt="1"/>
          </p:nvPr>
        </p:nvSpPr>
        <p:spPr>
          <a:xfrm>
            <a:off x="667103" y="1991276"/>
            <a:ext cx="3484273" cy="4353995"/>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7">
            <a:extLst>
              <a:ext uri="{FF2B5EF4-FFF2-40B4-BE49-F238E27FC236}">
                <a16:creationId xmlns:a16="http://schemas.microsoft.com/office/drawing/2014/main" id="{D8D80400-8ECE-D40C-61AE-3F82F7FED3EB}"/>
              </a:ext>
            </a:extLst>
          </p:cNvPr>
          <p:cNvSpPr>
            <a:spLocks noGrp="1"/>
          </p:cNvSpPr>
          <p:nvPr>
            <p:ph sz="quarter" idx="16" hasCustomPrompt="1"/>
          </p:nvPr>
        </p:nvSpPr>
        <p:spPr>
          <a:xfrm>
            <a:off x="4416143" y="1991277"/>
            <a:ext cx="3484273" cy="4353994"/>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Content Placeholder 7">
            <a:extLst>
              <a:ext uri="{FF2B5EF4-FFF2-40B4-BE49-F238E27FC236}">
                <a16:creationId xmlns:a16="http://schemas.microsoft.com/office/drawing/2014/main" id="{A9D05914-7F08-5F45-BDCD-7C7F2C216A80}"/>
              </a:ext>
            </a:extLst>
          </p:cNvPr>
          <p:cNvSpPr>
            <a:spLocks noGrp="1"/>
          </p:cNvSpPr>
          <p:nvPr>
            <p:ph sz="quarter" idx="17" hasCustomPrompt="1"/>
          </p:nvPr>
        </p:nvSpPr>
        <p:spPr>
          <a:xfrm>
            <a:off x="8165183" y="1991277"/>
            <a:ext cx="3484273" cy="439057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93695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e line) - On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401063"/>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5" name="Text Placeholder 20">
            <a:extLst>
              <a:ext uri="{FF2B5EF4-FFF2-40B4-BE49-F238E27FC236}">
                <a16:creationId xmlns:a16="http://schemas.microsoft.com/office/drawing/2014/main" id="{C016ABFB-78C5-4A8C-E785-5B82F7734AC6}"/>
              </a:ext>
            </a:extLst>
          </p:cNvPr>
          <p:cNvSpPr>
            <a:spLocks noGrp="1"/>
          </p:cNvSpPr>
          <p:nvPr>
            <p:ph type="body" sz="quarter" idx="17" hasCustomPrompt="1"/>
          </p:nvPr>
        </p:nvSpPr>
        <p:spPr>
          <a:xfrm>
            <a:off x="761526" y="1972323"/>
            <a:ext cx="10949211" cy="401063"/>
          </a:xfrm>
          <a:prstGeom prst="rect">
            <a:avLst/>
          </a:prstGeom>
          <a:solidFill>
            <a:srgbClr val="448C37"/>
          </a:solidFill>
          <a:ln>
            <a:noFill/>
          </a:ln>
        </p:spPr>
        <p:txBody>
          <a:bodyPr vert="horz" anchor="ctr"/>
          <a:lstStyle>
            <a:lvl1pPr marL="0" indent="0" algn="ctr">
              <a:buNone/>
              <a:defRPr sz="1200" b="1" baseline="0">
                <a:solidFill>
                  <a:srgbClr val="FFFFFF"/>
                </a:solidFill>
                <a:latin typeface="Arial" panose="020B0604020202020204" pitchFamily="34" charset="0"/>
                <a:cs typeface="Arial" panose="020B0604020202020204" pitchFamily="34" charset="0"/>
              </a:defRPr>
            </a:lvl1pPr>
            <a:lvl2pPr>
              <a:defRPr sz="1000"/>
            </a:lvl2pPr>
            <a:lvl3pPr>
              <a:defRPr sz="1000"/>
            </a:lvl3pPr>
            <a:lvl4pPr>
              <a:defRPr sz="1000"/>
            </a:lvl4pPr>
            <a:lvl5pPr>
              <a:defRPr sz="1000"/>
            </a:lvl5pPr>
          </a:lstStyle>
          <a:p>
            <a:pPr lvl="0"/>
            <a:r>
              <a:rPr lang="en-US" dirty="0"/>
              <a:t>CLICK TO EDIT MASTER CHART TITLE STYLE</a:t>
            </a:r>
          </a:p>
        </p:txBody>
      </p:sp>
      <p:sp>
        <p:nvSpPr>
          <p:cNvPr id="6" name="Chart Placeholder 13">
            <a:extLst>
              <a:ext uri="{FF2B5EF4-FFF2-40B4-BE49-F238E27FC236}">
                <a16:creationId xmlns:a16="http://schemas.microsoft.com/office/drawing/2014/main" id="{E296421D-36A4-1271-A8A0-0AB24CA08901}"/>
              </a:ext>
            </a:extLst>
          </p:cNvPr>
          <p:cNvSpPr>
            <a:spLocks noGrp="1"/>
          </p:cNvSpPr>
          <p:nvPr>
            <p:ph type="chart" sz="quarter" idx="15" hasCustomPrompt="1"/>
          </p:nvPr>
        </p:nvSpPr>
        <p:spPr>
          <a:xfrm>
            <a:off x="761526" y="2433040"/>
            <a:ext cx="10949211" cy="3912231"/>
          </a:xfrm>
          <a:prstGeom prst="rect">
            <a:avLst/>
          </a:prstGeom>
        </p:spPr>
        <p:txBody>
          <a:bodyPr vert="horz" anchor="ctr"/>
          <a:lstStyle>
            <a:lvl1pPr marL="0" indent="0" algn="ctr">
              <a:buNone/>
              <a:defRPr b="0" i="0">
                <a:solidFill>
                  <a:srgbClr val="555555"/>
                </a:solidFill>
                <a:latin typeface="Arial" panose="020B0604020202020204" pitchFamily="34" charset="0"/>
              </a:defRPr>
            </a:lvl1pPr>
          </a:lstStyle>
          <a:p>
            <a:r>
              <a:rPr lang="en-US" dirty="0"/>
              <a:t>Click to Add Chart</a:t>
            </a:r>
          </a:p>
        </p:txBody>
      </p:sp>
    </p:spTree>
    <p:extLst>
      <p:ext uri="{BB962C8B-B14F-4D97-AF65-F5344CB8AC3E}">
        <p14:creationId xmlns:p14="http://schemas.microsoft.com/office/powerpoint/2010/main" val="3758727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one line) -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26-6E63-7936-A8A3-8F89267C9D70}"/>
              </a:ext>
            </a:extLst>
          </p:cNvPr>
          <p:cNvSpPr>
            <a:spLocks noGrp="1"/>
          </p:cNvSpPr>
          <p:nvPr>
            <p:ph type="ctrTitle" hasCustomPrompt="1"/>
          </p:nvPr>
        </p:nvSpPr>
        <p:spPr>
          <a:xfrm>
            <a:off x="663327" y="512729"/>
            <a:ext cx="9507368" cy="577035"/>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(one line)</a:t>
            </a:r>
          </a:p>
        </p:txBody>
      </p:sp>
      <p:sp>
        <p:nvSpPr>
          <p:cNvPr id="3" name="Text Placeholder 3">
            <a:extLst>
              <a:ext uri="{FF2B5EF4-FFF2-40B4-BE49-F238E27FC236}">
                <a16:creationId xmlns:a16="http://schemas.microsoft.com/office/drawing/2014/main" id="{809C5440-129A-AA76-891F-AF0C3E063410}"/>
              </a:ext>
            </a:extLst>
          </p:cNvPr>
          <p:cNvSpPr>
            <a:spLocks noGrp="1"/>
          </p:cNvSpPr>
          <p:nvPr>
            <p:ph type="body" sz="half" idx="10" hasCustomPrompt="1"/>
          </p:nvPr>
        </p:nvSpPr>
        <p:spPr>
          <a:xfrm>
            <a:off x="663327" y="1116354"/>
            <a:ext cx="9507368" cy="401063"/>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20">
            <a:extLst>
              <a:ext uri="{FF2B5EF4-FFF2-40B4-BE49-F238E27FC236}">
                <a16:creationId xmlns:a16="http://schemas.microsoft.com/office/drawing/2014/main" id="{7C702B7B-0EAA-0E9B-8429-81C0F17FED35}"/>
              </a:ext>
            </a:extLst>
          </p:cNvPr>
          <p:cNvSpPr>
            <a:spLocks noGrp="1"/>
          </p:cNvSpPr>
          <p:nvPr>
            <p:ph type="body" sz="quarter" idx="18" hasCustomPrompt="1"/>
          </p:nvPr>
        </p:nvSpPr>
        <p:spPr>
          <a:xfrm>
            <a:off x="761526" y="1972323"/>
            <a:ext cx="5311323" cy="401063"/>
          </a:xfrm>
          <a:prstGeom prst="rect">
            <a:avLst/>
          </a:prstGeom>
          <a:solidFill>
            <a:srgbClr val="448C37"/>
          </a:solidFill>
          <a:ln>
            <a:noFill/>
          </a:ln>
        </p:spPr>
        <p:txBody>
          <a:bodyPr vert="horz" anchor="ctr"/>
          <a:lstStyle>
            <a:lvl1pPr marL="0" indent="0" algn="ctr">
              <a:buNone/>
              <a:defRPr sz="1200" b="1" baseline="0">
                <a:solidFill>
                  <a:srgbClr val="FFFFFF"/>
                </a:solidFill>
                <a:latin typeface="Arial" panose="020B0604020202020204" pitchFamily="34" charset="0"/>
                <a:cs typeface="Arial" panose="020B0604020202020204" pitchFamily="34" charset="0"/>
              </a:defRPr>
            </a:lvl1pPr>
            <a:lvl2pPr>
              <a:defRPr sz="1000"/>
            </a:lvl2pPr>
            <a:lvl3pPr>
              <a:defRPr sz="1000"/>
            </a:lvl3pPr>
            <a:lvl4pPr>
              <a:defRPr sz="1000"/>
            </a:lvl4pPr>
            <a:lvl5pPr>
              <a:defRPr sz="1000"/>
            </a:lvl5pPr>
          </a:lstStyle>
          <a:p>
            <a:pPr lvl="0"/>
            <a:r>
              <a:rPr lang="en-US" dirty="0"/>
              <a:t>CLICK TO EDIT MASTER CHART TITLE STYLE</a:t>
            </a:r>
          </a:p>
        </p:txBody>
      </p:sp>
      <p:sp>
        <p:nvSpPr>
          <p:cNvPr id="7" name="Chart Placeholder 13">
            <a:extLst>
              <a:ext uri="{FF2B5EF4-FFF2-40B4-BE49-F238E27FC236}">
                <a16:creationId xmlns:a16="http://schemas.microsoft.com/office/drawing/2014/main" id="{AF01A9BF-F497-0995-583B-2B86DA413350}"/>
              </a:ext>
            </a:extLst>
          </p:cNvPr>
          <p:cNvSpPr>
            <a:spLocks noGrp="1"/>
          </p:cNvSpPr>
          <p:nvPr>
            <p:ph type="chart" sz="quarter" idx="19" hasCustomPrompt="1"/>
          </p:nvPr>
        </p:nvSpPr>
        <p:spPr>
          <a:xfrm>
            <a:off x="761526" y="2433039"/>
            <a:ext cx="5311323" cy="3912231"/>
          </a:xfrm>
          <a:prstGeom prst="rect">
            <a:avLst/>
          </a:prstGeom>
        </p:spPr>
        <p:txBody>
          <a:bodyPr vert="horz" anchor="ctr"/>
          <a:lstStyle>
            <a:lvl1pPr marL="0" indent="0" algn="ctr">
              <a:buNone/>
              <a:defRPr b="0" i="0">
                <a:solidFill>
                  <a:srgbClr val="555555"/>
                </a:solidFill>
                <a:latin typeface="Arial" panose="020B0604020202020204" pitchFamily="34" charset="0"/>
              </a:defRPr>
            </a:lvl1pPr>
          </a:lstStyle>
          <a:p>
            <a:r>
              <a:rPr lang="en-US" dirty="0"/>
              <a:t>Click to Add Chart</a:t>
            </a:r>
          </a:p>
        </p:txBody>
      </p:sp>
      <p:sp>
        <p:nvSpPr>
          <p:cNvPr id="8" name="Text Placeholder 20">
            <a:extLst>
              <a:ext uri="{FF2B5EF4-FFF2-40B4-BE49-F238E27FC236}">
                <a16:creationId xmlns:a16="http://schemas.microsoft.com/office/drawing/2014/main" id="{E7C1CDD8-6408-8A97-951F-E9CC9E8B0742}"/>
              </a:ext>
            </a:extLst>
          </p:cNvPr>
          <p:cNvSpPr>
            <a:spLocks noGrp="1"/>
          </p:cNvSpPr>
          <p:nvPr>
            <p:ph type="body" sz="quarter" idx="20" hasCustomPrompt="1"/>
          </p:nvPr>
        </p:nvSpPr>
        <p:spPr>
          <a:xfrm>
            <a:off x="6398397" y="1972323"/>
            <a:ext cx="5311323" cy="401063"/>
          </a:xfrm>
          <a:prstGeom prst="rect">
            <a:avLst/>
          </a:prstGeom>
          <a:solidFill>
            <a:srgbClr val="448C37"/>
          </a:solidFill>
          <a:ln>
            <a:noFill/>
          </a:ln>
        </p:spPr>
        <p:txBody>
          <a:bodyPr vert="horz" anchor="ctr"/>
          <a:lstStyle>
            <a:lvl1pPr marL="0" indent="0" algn="ctr">
              <a:buNone/>
              <a:defRPr sz="1200" b="1" baseline="0">
                <a:solidFill>
                  <a:srgbClr val="FFFFFF"/>
                </a:solidFill>
                <a:latin typeface="Arial" panose="020B0604020202020204" pitchFamily="34" charset="0"/>
                <a:cs typeface="Arial" panose="020B0604020202020204" pitchFamily="34" charset="0"/>
              </a:defRPr>
            </a:lvl1pPr>
            <a:lvl2pPr>
              <a:defRPr sz="1000"/>
            </a:lvl2pPr>
            <a:lvl3pPr>
              <a:defRPr sz="1000"/>
            </a:lvl3pPr>
            <a:lvl4pPr>
              <a:defRPr sz="1000"/>
            </a:lvl4pPr>
            <a:lvl5pPr>
              <a:defRPr sz="1000"/>
            </a:lvl5pPr>
          </a:lstStyle>
          <a:p>
            <a:pPr lvl="0"/>
            <a:r>
              <a:rPr lang="en-US" dirty="0"/>
              <a:t>CLICK TO EDIT MASTER CHART TITLE STYLE</a:t>
            </a:r>
          </a:p>
        </p:txBody>
      </p:sp>
      <p:sp>
        <p:nvSpPr>
          <p:cNvPr id="9" name="Chart Placeholder 13">
            <a:extLst>
              <a:ext uri="{FF2B5EF4-FFF2-40B4-BE49-F238E27FC236}">
                <a16:creationId xmlns:a16="http://schemas.microsoft.com/office/drawing/2014/main" id="{D83D3517-F679-BBC1-C3DB-B9A3098C0083}"/>
              </a:ext>
            </a:extLst>
          </p:cNvPr>
          <p:cNvSpPr>
            <a:spLocks noGrp="1"/>
          </p:cNvSpPr>
          <p:nvPr>
            <p:ph type="chart" sz="quarter" idx="21" hasCustomPrompt="1"/>
          </p:nvPr>
        </p:nvSpPr>
        <p:spPr>
          <a:xfrm>
            <a:off x="6398397" y="2433039"/>
            <a:ext cx="5311323" cy="3912231"/>
          </a:xfrm>
          <a:prstGeom prst="rect">
            <a:avLst/>
          </a:prstGeom>
        </p:spPr>
        <p:txBody>
          <a:bodyPr vert="horz" anchor="ctr"/>
          <a:lstStyle>
            <a:lvl1pPr marL="0" indent="0" algn="ctr">
              <a:buNone/>
              <a:defRPr b="0" i="0">
                <a:solidFill>
                  <a:srgbClr val="555555"/>
                </a:solidFill>
                <a:latin typeface="Arial" panose="020B0604020202020204" pitchFamily="34" charset="0"/>
              </a:defRPr>
            </a:lvl1pPr>
          </a:lstStyle>
          <a:p>
            <a:r>
              <a:rPr lang="en-US" dirty="0"/>
              <a:t>Click to Add Chart</a:t>
            </a:r>
          </a:p>
        </p:txBody>
      </p:sp>
    </p:spTree>
    <p:extLst>
      <p:ext uri="{BB962C8B-B14F-4D97-AF65-F5344CB8AC3E}">
        <p14:creationId xmlns:p14="http://schemas.microsoft.com/office/powerpoint/2010/main" val="4156880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two lines)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BC11C4-705F-9694-6E38-B8564C9FDDE7}"/>
              </a:ext>
            </a:extLst>
          </p:cNvPr>
          <p:cNvSpPr>
            <a:spLocks noGrp="1"/>
          </p:cNvSpPr>
          <p:nvPr>
            <p:ph type="ctrTitle" hasCustomPrompt="1"/>
          </p:nvPr>
        </p:nvSpPr>
        <p:spPr>
          <a:xfrm>
            <a:off x="663327" y="637989"/>
            <a:ext cx="9645594" cy="1055585"/>
          </a:xfrm>
          <a:prstGeom prst="rect">
            <a:avLst/>
          </a:prstGeom>
        </p:spPr>
        <p:txBody>
          <a:bodyPr anchor="b"/>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
        <p:nvSpPr>
          <p:cNvPr id="2" name="Text Placeholder 3">
            <a:extLst>
              <a:ext uri="{FF2B5EF4-FFF2-40B4-BE49-F238E27FC236}">
                <a16:creationId xmlns:a16="http://schemas.microsoft.com/office/drawing/2014/main" id="{7A696E6A-23B5-2253-293A-128EFCF40986}"/>
              </a:ext>
            </a:extLst>
          </p:cNvPr>
          <p:cNvSpPr>
            <a:spLocks noGrp="1"/>
          </p:cNvSpPr>
          <p:nvPr>
            <p:ph type="body" sz="half" idx="10" hasCustomPrompt="1"/>
          </p:nvPr>
        </p:nvSpPr>
        <p:spPr>
          <a:xfrm>
            <a:off x="663327" y="1715570"/>
            <a:ext cx="11047410" cy="40385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Tree>
    <p:extLst>
      <p:ext uri="{BB962C8B-B14F-4D97-AF65-F5344CB8AC3E}">
        <p14:creationId xmlns:p14="http://schemas.microsoft.com/office/powerpoint/2010/main" val="1229173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two lines) - Text Box">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BC11C4-705F-9694-6E38-B8564C9FDDE7}"/>
              </a:ext>
            </a:extLst>
          </p:cNvPr>
          <p:cNvSpPr>
            <a:spLocks noGrp="1"/>
          </p:cNvSpPr>
          <p:nvPr>
            <p:ph type="ctrTitle" hasCustomPrompt="1"/>
          </p:nvPr>
        </p:nvSpPr>
        <p:spPr>
          <a:xfrm>
            <a:off x="663327" y="637989"/>
            <a:ext cx="9645594" cy="1055585"/>
          </a:xfrm>
          <a:prstGeom prst="rect">
            <a:avLst/>
          </a:prstGeom>
        </p:spPr>
        <p:txBody>
          <a:bodyPr anchor="b"/>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
        <p:nvSpPr>
          <p:cNvPr id="2" name="Text Placeholder 3">
            <a:extLst>
              <a:ext uri="{FF2B5EF4-FFF2-40B4-BE49-F238E27FC236}">
                <a16:creationId xmlns:a16="http://schemas.microsoft.com/office/drawing/2014/main" id="{7A696E6A-23B5-2253-293A-128EFCF40986}"/>
              </a:ext>
            </a:extLst>
          </p:cNvPr>
          <p:cNvSpPr>
            <a:spLocks noGrp="1"/>
          </p:cNvSpPr>
          <p:nvPr>
            <p:ph type="body" sz="half" idx="10" hasCustomPrompt="1"/>
          </p:nvPr>
        </p:nvSpPr>
        <p:spPr>
          <a:xfrm>
            <a:off x="663327" y="1715570"/>
            <a:ext cx="9645594" cy="387550"/>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9" name="Text Placeholder 3">
            <a:extLst>
              <a:ext uri="{FF2B5EF4-FFF2-40B4-BE49-F238E27FC236}">
                <a16:creationId xmlns:a16="http://schemas.microsoft.com/office/drawing/2014/main" id="{1450C32E-C46F-10FB-098D-DD27F5849CE4}"/>
              </a:ext>
            </a:extLst>
          </p:cNvPr>
          <p:cNvSpPr>
            <a:spLocks noGrp="1"/>
          </p:cNvSpPr>
          <p:nvPr>
            <p:ph type="body" sz="half" idx="2"/>
          </p:nvPr>
        </p:nvSpPr>
        <p:spPr>
          <a:xfrm>
            <a:off x="679369" y="2544149"/>
            <a:ext cx="11047410"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32277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two lines) - Two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BC11C4-705F-9694-6E38-B8564C9FDDE7}"/>
              </a:ext>
            </a:extLst>
          </p:cNvPr>
          <p:cNvSpPr>
            <a:spLocks noGrp="1"/>
          </p:cNvSpPr>
          <p:nvPr>
            <p:ph type="ctrTitle" hasCustomPrompt="1"/>
          </p:nvPr>
        </p:nvSpPr>
        <p:spPr>
          <a:xfrm>
            <a:off x="663327" y="637989"/>
            <a:ext cx="9645594" cy="1055585"/>
          </a:xfrm>
          <a:prstGeom prst="rect">
            <a:avLst/>
          </a:prstGeom>
        </p:spPr>
        <p:txBody>
          <a:bodyPr anchor="b"/>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
        <p:nvSpPr>
          <p:cNvPr id="2" name="Text Placeholder 3">
            <a:extLst>
              <a:ext uri="{FF2B5EF4-FFF2-40B4-BE49-F238E27FC236}">
                <a16:creationId xmlns:a16="http://schemas.microsoft.com/office/drawing/2014/main" id="{7A696E6A-23B5-2253-293A-128EFCF40986}"/>
              </a:ext>
            </a:extLst>
          </p:cNvPr>
          <p:cNvSpPr>
            <a:spLocks noGrp="1"/>
          </p:cNvSpPr>
          <p:nvPr>
            <p:ph type="body" sz="half" idx="10" hasCustomPrompt="1"/>
          </p:nvPr>
        </p:nvSpPr>
        <p:spPr>
          <a:xfrm>
            <a:off x="663327" y="1715570"/>
            <a:ext cx="9645594" cy="387550"/>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034F8FD8-4201-0CD2-4311-4CE78703CF27}"/>
              </a:ext>
            </a:extLst>
          </p:cNvPr>
          <p:cNvSpPr>
            <a:spLocks noGrp="1"/>
          </p:cNvSpPr>
          <p:nvPr>
            <p:ph type="body" sz="half" idx="17"/>
          </p:nvPr>
        </p:nvSpPr>
        <p:spPr>
          <a:xfrm>
            <a:off x="679369" y="2543619"/>
            <a:ext cx="5346795" cy="3857181"/>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7C06AA70-54CE-61A7-7C84-A884BC8C0DFA}"/>
              </a:ext>
            </a:extLst>
          </p:cNvPr>
          <p:cNvSpPr>
            <a:spLocks noGrp="1"/>
          </p:cNvSpPr>
          <p:nvPr>
            <p:ph type="body" sz="half" idx="18"/>
          </p:nvPr>
        </p:nvSpPr>
        <p:spPr>
          <a:xfrm>
            <a:off x="6310911" y="2543619"/>
            <a:ext cx="5346795" cy="3857181"/>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107362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two lines) - Three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BC11C4-705F-9694-6E38-B8564C9FDDE7}"/>
              </a:ext>
            </a:extLst>
          </p:cNvPr>
          <p:cNvSpPr>
            <a:spLocks noGrp="1"/>
          </p:cNvSpPr>
          <p:nvPr>
            <p:ph type="ctrTitle" hasCustomPrompt="1"/>
          </p:nvPr>
        </p:nvSpPr>
        <p:spPr>
          <a:xfrm>
            <a:off x="663327" y="637989"/>
            <a:ext cx="9645594" cy="1055585"/>
          </a:xfrm>
          <a:prstGeom prst="rect">
            <a:avLst/>
          </a:prstGeom>
        </p:spPr>
        <p:txBody>
          <a:bodyPr anchor="b"/>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
        <p:nvSpPr>
          <p:cNvPr id="3" name="Text Placeholder 3">
            <a:extLst>
              <a:ext uri="{FF2B5EF4-FFF2-40B4-BE49-F238E27FC236}">
                <a16:creationId xmlns:a16="http://schemas.microsoft.com/office/drawing/2014/main" id="{AE2B3B83-324A-3B56-B98D-205D6BC85762}"/>
              </a:ext>
            </a:extLst>
          </p:cNvPr>
          <p:cNvSpPr>
            <a:spLocks noGrp="1"/>
          </p:cNvSpPr>
          <p:nvPr>
            <p:ph type="body" sz="half" idx="19"/>
          </p:nvPr>
        </p:nvSpPr>
        <p:spPr>
          <a:xfrm>
            <a:off x="679370" y="2552432"/>
            <a:ext cx="3516850" cy="3884945"/>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ext Placeholder 3">
            <a:extLst>
              <a:ext uri="{FF2B5EF4-FFF2-40B4-BE49-F238E27FC236}">
                <a16:creationId xmlns:a16="http://schemas.microsoft.com/office/drawing/2014/main" id="{80B6C56F-5F63-3EF0-D0C4-1E56D836C4DC}"/>
              </a:ext>
            </a:extLst>
          </p:cNvPr>
          <p:cNvSpPr>
            <a:spLocks noGrp="1"/>
          </p:cNvSpPr>
          <p:nvPr>
            <p:ph type="body" sz="half" idx="20"/>
          </p:nvPr>
        </p:nvSpPr>
        <p:spPr>
          <a:xfrm>
            <a:off x="4437178" y="2552433"/>
            <a:ext cx="3516850" cy="3884944"/>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3">
            <a:extLst>
              <a:ext uri="{FF2B5EF4-FFF2-40B4-BE49-F238E27FC236}">
                <a16:creationId xmlns:a16="http://schemas.microsoft.com/office/drawing/2014/main" id="{02D64A5A-E90C-7C70-21C9-2CE38F78AC38}"/>
              </a:ext>
            </a:extLst>
          </p:cNvPr>
          <p:cNvSpPr>
            <a:spLocks noGrp="1"/>
          </p:cNvSpPr>
          <p:nvPr>
            <p:ph type="body" sz="half" idx="21"/>
          </p:nvPr>
        </p:nvSpPr>
        <p:spPr>
          <a:xfrm>
            <a:off x="8194986" y="2552433"/>
            <a:ext cx="3516850" cy="3884944"/>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804C58BC-920C-951B-A679-D8761C4C247D}"/>
              </a:ext>
            </a:extLst>
          </p:cNvPr>
          <p:cNvSpPr>
            <a:spLocks noGrp="1"/>
          </p:cNvSpPr>
          <p:nvPr>
            <p:ph type="body" sz="half" idx="10" hasCustomPrompt="1"/>
          </p:nvPr>
        </p:nvSpPr>
        <p:spPr>
          <a:xfrm>
            <a:off x="663327" y="1715570"/>
            <a:ext cx="9645594" cy="387550"/>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Tree>
    <p:extLst>
      <p:ext uri="{BB962C8B-B14F-4D97-AF65-F5344CB8AC3E}">
        <p14:creationId xmlns:p14="http://schemas.microsoft.com/office/powerpoint/2010/main" val="3522818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two lines) - One Bullet">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246299AC-BACE-F52F-3B4F-E1D51C3C37DB}"/>
              </a:ext>
            </a:extLst>
          </p:cNvPr>
          <p:cNvSpPr>
            <a:spLocks noGrp="1"/>
          </p:cNvSpPr>
          <p:nvPr>
            <p:ph sz="quarter" idx="14" hasCustomPrompt="1"/>
          </p:nvPr>
        </p:nvSpPr>
        <p:spPr>
          <a:xfrm>
            <a:off x="667102" y="2543619"/>
            <a:ext cx="11047410" cy="3912046"/>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71CF3B21-106B-2DB0-54EC-B93831E9820C}"/>
              </a:ext>
            </a:extLst>
          </p:cNvPr>
          <p:cNvSpPr>
            <a:spLocks noGrp="1"/>
          </p:cNvSpPr>
          <p:nvPr>
            <p:ph type="ctrTitle" hasCustomPrompt="1"/>
          </p:nvPr>
        </p:nvSpPr>
        <p:spPr>
          <a:xfrm>
            <a:off x="663327" y="637989"/>
            <a:ext cx="9645594" cy="1055585"/>
          </a:xfrm>
          <a:prstGeom prst="rect">
            <a:avLst/>
          </a:prstGeom>
        </p:spPr>
        <p:txBody>
          <a:bodyPr anchor="b"/>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
        <p:nvSpPr>
          <p:cNvPr id="3" name="Text Placeholder 3">
            <a:extLst>
              <a:ext uri="{FF2B5EF4-FFF2-40B4-BE49-F238E27FC236}">
                <a16:creationId xmlns:a16="http://schemas.microsoft.com/office/drawing/2014/main" id="{287348CF-45C9-F6A1-5F13-DA73B4196EFC}"/>
              </a:ext>
            </a:extLst>
          </p:cNvPr>
          <p:cNvSpPr>
            <a:spLocks noGrp="1"/>
          </p:cNvSpPr>
          <p:nvPr>
            <p:ph type="body" sz="half" idx="10" hasCustomPrompt="1"/>
          </p:nvPr>
        </p:nvSpPr>
        <p:spPr>
          <a:xfrm>
            <a:off x="663327" y="1715570"/>
            <a:ext cx="9645594" cy="387550"/>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Tree>
    <p:extLst>
      <p:ext uri="{BB962C8B-B14F-4D97-AF65-F5344CB8AC3E}">
        <p14:creationId xmlns:p14="http://schemas.microsoft.com/office/powerpoint/2010/main" val="4096973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two lines) - Two Bulle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A985C2-6058-A69D-EEDD-66FC96D0D9E1}"/>
              </a:ext>
            </a:extLst>
          </p:cNvPr>
          <p:cNvSpPr>
            <a:spLocks noGrp="1"/>
          </p:cNvSpPr>
          <p:nvPr>
            <p:ph type="ctrTitle" hasCustomPrompt="1"/>
          </p:nvPr>
        </p:nvSpPr>
        <p:spPr>
          <a:xfrm>
            <a:off x="663327" y="637989"/>
            <a:ext cx="9645594" cy="1055585"/>
          </a:xfrm>
          <a:prstGeom prst="rect">
            <a:avLst/>
          </a:prstGeom>
        </p:spPr>
        <p:txBody>
          <a:bodyPr anchor="b"/>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
        <p:nvSpPr>
          <p:cNvPr id="8" name="Content Placeholder 7">
            <a:extLst>
              <a:ext uri="{FF2B5EF4-FFF2-40B4-BE49-F238E27FC236}">
                <a16:creationId xmlns:a16="http://schemas.microsoft.com/office/drawing/2014/main" id="{86D903AB-193B-C43A-DC7E-8EDD8C166574}"/>
              </a:ext>
            </a:extLst>
          </p:cNvPr>
          <p:cNvSpPr>
            <a:spLocks noGrp="1"/>
          </p:cNvSpPr>
          <p:nvPr>
            <p:ph sz="quarter" idx="14" hasCustomPrompt="1"/>
          </p:nvPr>
        </p:nvSpPr>
        <p:spPr>
          <a:xfrm>
            <a:off x="667102" y="2543619"/>
            <a:ext cx="5339753" cy="3912046"/>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Content Placeholder 7">
            <a:extLst>
              <a:ext uri="{FF2B5EF4-FFF2-40B4-BE49-F238E27FC236}">
                <a16:creationId xmlns:a16="http://schemas.microsoft.com/office/drawing/2014/main" id="{87167E44-8621-F0D4-56D8-B5EC6BEA1BC8}"/>
              </a:ext>
            </a:extLst>
          </p:cNvPr>
          <p:cNvSpPr>
            <a:spLocks noGrp="1"/>
          </p:cNvSpPr>
          <p:nvPr>
            <p:ph sz="quarter" idx="18" hasCustomPrompt="1"/>
          </p:nvPr>
        </p:nvSpPr>
        <p:spPr>
          <a:xfrm>
            <a:off x="6318094" y="2543619"/>
            <a:ext cx="5339753" cy="3912046"/>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ext Placeholder 3">
            <a:extLst>
              <a:ext uri="{FF2B5EF4-FFF2-40B4-BE49-F238E27FC236}">
                <a16:creationId xmlns:a16="http://schemas.microsoft.com/office/drawing/2014/main" id="{36EA6144-F9E8-FD8C-1E6D-87AA3F79C733}"/>
              </a:ext>
            </a:extLst>
          </p:cNvPr>
          <p:cNvSpPr>
            <a:spLocks noGrp="1"/>
          </p:cNvSpPr>
          <p:nvPr>
            <p:ph type="body" sz="half" idx="10" hasCustomPrompt="1"/>
          </p:nvPr>
        </p:nvSpPr>
        <p:spPr>
          <a:xfrm>
            <a:off x="663327" y="1715570"/>
            <a:ext cx="9645594" cy="387550"/>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Tree>
    <p:extLst>
      <p:ext uri="{BB962C8B-B14F-4D97-AF65-F5344CB8AC3E}">
        <p14:creationId xmlns:p14="http://schemas.microsoft.com/office/powerpoint/2010/main" val="148824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two lines) - Three Bullet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CB9E25-71E3-FC86-64A9-D91EE62F43E4}"/>
              </a:ext>
            </a:extLst>
          </p:cNvPr>
          <p:cNvSpPr>
            <a:spLocks noGrp="1"/>
          </p:cNvSpPr>
          <p:nvPr>
            <p:ph type="ctrTitle" hasCustomPrompt="1"/>
          </p:nvPr>
        </p:nvSpPr>
        <p:spPr>
          <a:xfrm>
            <a:off x="663327" y="637989"/>
            <a:ext cx="9645594" cy="1055585"/>
          </a:xfrm>
          <a:prstGeom prst="rect">
            <a:avLst/>
          </a:prstGeom>
        </p:spPr>
        <p:txBody>
          <a:bodyPr anchor="b"/>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
        <p:nvSpPr>
          <p:cNvPr id="7" name="Content Placeholder 7">
            <a:extLst>
              <a:ext uri="{FF2B5EF4-FFF2-40B4-BE49-F238E27FC236}">
                <a16:creationId xmlns:a16="http://schemas.microsoft.com/office/drawing/2014/main" id="{08CE16B5-7A68-D02E-F72E-9C49173DF784}"/>
              </a:ext>
            </a:extLst>
          </p:cNvPr>
          <p:cNvSpPr>
            <a:spLocks noGrp="1"/>
          </p:cNvSpPr>
          <p:nvPr>
            <p:ph sz="quarter" idx="14" hasCustomPrompt="1"/>
          </p:nvPr>
        </p:nvSpPr>
        <p:spPr>
          <a:xfrm>
            <a:off x="667103" y="2543619"/>
            <a:ext cx="3484273" cy="3912046"/>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Content Placeholder 7">
            <a:extLst>
              <a:ext uri="{FF2B5EF4-FFF2-40B4-BE49-F238E27FC236}">
                <a16:creationId xmlns:a16="http://schemas.microsoft.com/office/drawing/2014/main" id="{2EA79AE2-05D2-1F5D-5DCC-5FD5C86204FB}"/>
              </a:ext>
            </a:extLst>
          </p:cNvPr>
          <p:cNvSpPr>
            <a:spLocks noGrp="1"/>
          </p:cNvSpPr>
          <p:nvPr>
            <p:ph sz="quarter" idx="15" hasCustomPrompt="1"/>
          </p:nvPr>
        </p:nvSpPr>
        <p:spPr>
          <a:xfrm>
            <a:off x="4416143" y="2543619"/>
            <a:ext cx="3484273" cy="3912046"/>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7">
            <a:extLst>
              <a:ext uri="{FF2B5EF4-FFF2-40B4-BE49-F238E27FC236}">
                <a16:creationId xmlns:a16="http://schemas.microsoft.com/office/drawing/2014/main" id="{251BB6DC-7E64-B101-C011-4287A5420CBF}"/>
              </a:ext>
            </a:extLst>
          </p:cNvPr>
          <p:cNvSpPr>
            <a:spLocks noGrp="1"/>
          </p:cNvSpPr>
          <p:nvPr>
            <p:ph sz="quarter" idx="16" hasCustomPrompt="1"/>
          </p:nvPr>
        </p:nvSpPr>
        <p:spPr>
          <a:xfrm>
            <a:off x="8165183" y="2543619"/>
            <a:ext cx="3484273" cy="3912046"/>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6BB835"/>
              </a:buClr>
              <a:buSzTx/>
              <a:buFont typeface="Arial" panose="020B0604020202020204" pitchFamily="34" charset="0"/>
              <a:buChar char="•"/>
              <a:tabLst/>
              <a:defRPr sz="1800">
                <a:solidFill>
                  <a:srgbClr val="555555"/>
                </a:solidFill>
                <a:latin typeface="Arial" panose="020B0604020202020204" pitchFamily="34" charset="0"/>
                <a:cs typeface="Arial" panose="020B0604020202020204" pitchFamily="34" charset="0"/>
              </a:defRPr>
            </a:lvl1pPr>
            <a:lvl2pPr>
              <a:buClr>
                <a:srgbClr val="6BB835"/>
              </a:buClr>
              <a:defRPr sz="1600">
                <a:solidFill>
                  <a:srgbClr val="555555"/>
                </a:solidFill>
                <a:latin typeface="Arial" panose="020B0604020202020204" pitchFamily="34" charset="0"/>
                <a:cs typeface="Arial" panose="020B0604020202020204" pitchFamily="34" charset="0"/>
              </a:defRPr>
            </a:lvl2pPr>
            <a:lvl3pPr>
              <a:buClr>
                <a:srgbClr val="6BB835"/>
              </a:buClr>
              <a:defRPr sz="1400">
                <a:solidFill>
                  <a:srgbClr val="555555"/>
                </a:solidFill>
                <a:latin typeface="Arial" panose="020B0604020202020204" pitchFamily="34" charset="0"/>
                <a:cs typeface="Arial" panose="020B0604020202020204" pitchFamily="34" charset="0"/>
              </a:defRPr>
            </a:lvl3pPr>
            <a:lvl4pPr>
              <a:buClr>
                <a:srgbClr val="6BB835"/>
              </a:buClr>
              <a:defRPr sz="1400">
                <a:solidFill>
                  <a:srgbClr val="555555"/>
                </a:solidFill>
                <a:latin typeface="Arial" panose="020B0604020202020204" pitchFamily="34" charset="0"/>
                <a:cs typeface="Arial" panose="020B0604020202020204" pitchFamily="34" charset="0"/>
              </a:defRPr>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ext Placeholder 3">
            <a:extLst>
              <a:ext uri="{FF2B5EF4-FFF2-40B4-BE49-F238E27FC236}">
                <a16:creationId xmlns:a16="http://schemas.microsoft.com/office/drawing/2014/main" id="{CEEBFE19-E151-4B0A-275F-A9388A1FF2B2}"/>
              </a:ext>
            </a:extLst>
          </p:cNvPr>
          <p:cNvSpPr>
            <a:spLocks noGrp="1"/>
          </p:cNvSpPr>
          <p:nvPr>
            <p:ph type="body" sz="half" idx="10" hasCustomPrompt="1"/>
          </p:nvPr>
        </p:nvSpPr>
        <p:spPr>
          <a:xfrm>
            <a:off x="663327" y="1715570"/>
            <a:ext cx="9645594" cy="387550"/>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Tree>
    <p:extLst>
      <p:ext uri="{BB962C8B-B14F-4D97-AF65-F5344CB8AC3E}">
        <p14:creationId xmlns:p14="http://schemas.microsoft.com/office/powerpoint/2010/main" val="414153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03CC2-366C-1752-FAE8-283ED3BF35C8}"/>
              </a:ext>
            </a:extLst>
          </p:cNvPr>
          <p:cNvPicPr>
            <a:picLocks noGrp="1" noRot="1" noMove="1" noResize="1" noEditPoints="1" noAdjustHandles="1" noChangeArrowheads="1" noChangeShapeType="1" noCrop="1"/>
          </p:cNvPicPr>
          <p:nvPr userDrawn="1"/>
        </p:nvPicPr>
        <p:blipFill>
          <a:blip r:embed="rId2"/>
          <a:stretch>
            <a:fillRect/>
          </a:stretch>
        </p:blipFill>
        <p:spPr>
          <a:xfrm>
            <a:off x="-1" y="3314701"/>
            <a:ext cx="12192001" cy="3543299"/>
          </a:xfrm>
          <a:prstGeom prst="rect">
            <a:avLst/>
          </a:prstGeom>
        </p:spPr>
      </p:pic>
      <p:sp>
        <p:nvSpPr>
          <p:cNvPr id="2" name="Title 1">
            <a:extLst>
              <a:ext uri="{FF2B5EF4-FFF2-40B4-BE49-F238E27FC236}">
                <a16:creationId xmlns:a16="http://schemas.microsoft.com/office/drawing/2014/main" id="{3AEADAEC-28D5-07FA-5E4E-BEEED531FF52}"/>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5" name="Subtitle 2">
            <a:extLst>
              <a:ext uri="{FF2B5EF4-FFF2-40B4-BE49-F238E27FC236}">
                <a16:creationId xmlns:a16="http://schemas.microsoft.com/office/drawing/2014/main" id="{C7C8EDC5-1AA6-DD78-5FE5-201E91612A8B}"/>
              </a:ext>
            </a:extLst>
          </p:cNvPr>
          <p:cNvSpPr>
            <a:spLocks noGrp="1" noRot="1" noMove="1" noResize="1" noEditPoints="1" noAdjustHandles="1" noChangeArrowheads="1" noChangeShapeType="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spTree>
    <p:extLst>
      <p:ext uri="{BB962C8B-B14F-4D97-AF65-F5344CB8AC3E}">
        <p14:creationId xmlns:p14="http://schemas.microsoft.com/office/powerpoint/2010/main" val="3020626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two lines) - One Chart">
    <p:spTree>
      <p:nvGrpSpPr>
        <p:cNvPr id="1" name=""/>
        <p:cNvGrpSpPr/>
        <p:nvPr/>
      </p:nvGrpSpPr>
      <p:grpSpPr>
        <a:xfrm>
          <a:off x="0" y="0"/>
          <a:ext cx="0" cy="0"/>
          <a:chOff x="0" y="0"/>
          <a:chExt cx="0" cy="0"/>
        </a:xfrm>
      </p:grpSpPr>
      <p:sp>
        <p:nvSpPr>
          <p:cNvPr id="4" name="Text Placeholder 20">
            <a:extLst>
              <a:ext uri="{FF2B5EF4-FFF2-40B4-BE49-F238E27FC236}">
                <a16:creationId xmlns:a16="http://schemas.microsoft.com/office/drawing/2014/main" id="{C3503F34-FF67-7AF0-7B85-3D3B8438FC9C}"/>
              </a:ext>
            </a:extLst>
          </p:cNvPr>
          <p:cNvSpPr>
            <a:spLocks noGrp="1"/>
          </p:cNvSpPr>
          <p:nvPr>
            <p:ph type="body" sz="quarter" idx="17" hasCustomPrompt="1"/>
          </p:nvPr>
        </p:nvSpPr>
        <p:spPr>
          <a:xfrm>
            <a:off x="761526" y="2532442"/>
            <a:ext cx="10949211" cy="401063"/>
          </a:xfrm>
          <a:prstGeom prst="rect">
            <a:avLst/>
          </a:prstGeom>
          <a:solidFill>
            <a:srgbClr val="448C37"/>
          </a:solidFill>
          <a:ln>
            <a:noFill/>
          </a:ln>
        </p:spPr>
        <p:txBody>
          <a:bodyPr vert="horz" anchor="ctr"/>
          <a:lstStyle>
            <a:lvl1pPr marL="0" indent="0" algn="ctr">
              <a:buNone/>
              <a:defRPr sz="1200" b="1" baseline="0">
                <a:solidFill>
                  <a:srgbClr val="FFFFFF"/>
                </a:solidFill>
                <a:latin typeface="Arial" panose="020B0604020202020204" pitchFamily="34" charset="0"/>
                <a:cs typeface="Arial" panose="020B0604020202020204" pitchFamily="34" charset="0"/>
              </a:defRPr>
            </a:lvl1pPr>
            <a:lvl2pPr>
              <a:defRPr sz="1000"/>
            </a:lvl2pPr>
            <a:lvl3pPr>
              <a:defRPr sz="1000"/>
            </a:lvl3pPr>
            <a:lvl4pPr>
              <a:defRPr sz="1000"/>
            </a:lvl4pPr>
            <a:lvl5pPr>
              <a:defRPr sz="1000"/>
            </a:lvl5pPr>
          </a:lstStyle>
          <a:p>
            <a:pPr lvl="0"/>
            <a:r>
              <a:rPr lang="en-US" dirty="0"/>
              <a:t>CLICK TO EDIT MASTER CHART TITLE STYLE</a:t>
            </a:r>
          </a:p>
        </p:txBody>
      </p:sp>
      <p:sp>
        <p:nvSpPr>
          <p:cNvPr id="7" name="Chart Placeholder 13">
            <a:extLst>
              <a:ext uri="{FF2B5EF4-FFF2-40B4-BE49-F238E27FC236}">
                <a16:creationId xmlns:a16="http://schemas.microsoft.com/office/drawing/2014/main" id="{9E6AD74F-D21C-02B4-F354-66B60E6CAFA2}"/>
              </a:ext>
            </a:extLst>
          </p:cNvPr>
          <p:cNvSpPr>
            <a:spLocks noGrp="1"/>
          </p:cNvSpPr>
          <p:nvPr>
            <p:ph type="chart" sz="quarter" idx="15" hasCustomPrompt="1"/>
          </p:nvPr>
        </p:nvSpPr>
        <p:spPr>
          <a:xfrm>
            <a:off x="761526" y="2993159"/>
            <a:ext cx="10949211" cy="3462505"/>
          </a:xfrm>
          <a:prstGeom prst="rect">
            <a:avLst/>
          </a:prstGeom>
        </p:spPr>
        <p:txBody>
          <a:bodyPr vert="horz" anchor="ctr"/>
          <a:lstStyle>
            <a:lvl1pPr marL="0" indent="0" algn="ctr">
              <a:buNone/>
              <a:defRPr b="0" i="0">
                <a:solidFill>
                  <a:srgbClr val="555555"/>
                </a:solidFill>
                <a:latin typeface="Arial" panose="020B0604020202020204" pitchFamily="34" charset="0"/>
              </a:defRPr>
            </a:lvl1pPr>
          </a:lstStyle>
          <a:p>
            <a:r>
              <a:rPr lang="en-US" dirty="0"/>
              <a:t>Click to Add Chart</a:t>
            </a:r>
          </a:p>
        </p:txBody>
      </p:sp>
      <p:sp>
        <p:nvSpPr>
          <p:cNvPr id="2" name="Title 1">
            <a:extLst>
              <a:ext uri="{FF2B5EF4-FFF2-40B4-BE49-F238E27FC236}">
                <a16:creationId xmlns:a16="http://schemas.microsoft.com/office/drawing/2014/main" id="{ED08CF68-C5DB-319C-9A01-946B9574A522}"/>
              </a:ext>
            </a:extLst>
          </p:cNvPr>
          <p:cNvSpPr>
            <a:spLocks noGrp="1"/>
          </p:cNvSpPr>
          <p:nvPr>
            <p:ph type="ctrTitle" hasCustomPrompt="1"/>
          </p:nvPr>
        </p:nvSpPr>
        <p:spPr>
          <a:xfrm>
            <a:off x="663327" y="637989"/>
            <a:ext cx="9645594" cy="1055585"/>
          </a:xfrm>
          <a:prstGeom prst="rect">
            <a:avLst/>
          </a:prstGeom>
        </p:spPr>
        <p:txBody>
          <a:bodyPr anchor="b"/>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
        <p:nvSpPr>
          <p:cNvPr id="3" name="Text Placeholder 3">
            <a:extLst>
              <a:ext uri="{FF2B5EF4-FFF2-40B4-BE49-F238E27FC236}">
                <a16:creationId xmlns:a16="http://schemas.microsoft.com/office/drawing/2014/main" id="{4DFD18E2-2CA3-0F1D-AACF-4FF535C06339}"/>
              </a:ext>
            </a:extLst>
          </p:cNvPr>
          <p:cNvSpPr>
            <a:spLocks noGrp="1"/>
          </p:cNvSpPr>
          <p:nvPr>
            <p:ph type="body" sz="half" idx="10" hasCustomPrompt="1"/>
          </p:nvPr>
        </p:nvSpPr>
        <p:spPr>
          <a:xfrm>
            <a:off x="663327" y="1715570"/>
            <a:ext cx="9645594" cy="387550"/>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Tree>
    <p:extLst>
      <p:ext uri="{BB962C8B-B14F-4D97-AF65-F5344CB8AC3E}">
        <p14:creationId xmlns:p14="http://schemas.microsoft.com/office/powerpoint/2010/main" val="2719199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two lines) - Two Charts">
    <p:spTree>
      <p:nvGrpSpPr>
        <p:cNvPr id="1" name=""/>
        <p:cNvGrpSpPr/>
        <p:nvPr/>
      </p:nvGrpSpPr>
      <p:grpSpPr>
        <a:xfrm>
          <a:off x="0" y="0"/>
          <a:ext cx="0" cy="0"/>
          <a:chOff x="0" y="0"/>
          <a:chExt cx="0" cy="0"/>
        </a:xfrm>
      </p:grpSpPr>
      <p:sp>
        <p:nvSpPr>
          <p:cNvPr id="2" name="Text Placeholder 20">
            <a:extLst>
              <a:ext uri="{FF2B5EF4-FFF2-40B4-BE49-F238E27FC236}">
                <a16:creationId xmlns:a16="http://schemas.microsoft.com/office/drawing/2014/main" id="{A87D2C53-3751-001F-116E-FB75C1EABD50}"/>
              </a:ext>
            </a:extLst>
          </p:cNvPr>
          <p:cNvSpPr>
            <a:spLocks noGrp="1"/>
          </p:cNvSpPr>
          <p:nvPr>
            <p:ph type="body" sz="quarter" idx="17" hasCustomPrompt="1"/>
          </p:nvPr>
        </p:nvSpPr>
        <p:spPr>
          <a:xfrm>
            <a:off x="761526" y="2532442"/>
            <a:ext cx="5311323" cy="401063"/>
          </a:xfrm>
          <a:prstGeom prst="rect">
            <a:avLst/>
          </a:prstGeom>
          <a:solidFill>
            <a:srgbClr val="448C37"/>
          </a:solidFill>
          <a:ln>
            <a:noFill/>
          </a:ln>
        </p:spPr>
        <p:txBody>
          <a:bodyPr vert="horz" anchor="ctr"/>
          <a:lstStyle>
            <a:lvl1pPr marL="0" indent="0" algn="ctr">
              <a:buNone/>
              <a:defRPr sz="1200" b="1" baseline="0">
                <a:solidFill>
                  <a:srgbClr val="FFFFFF"/>
                </a:solidFill>
                <a:latin typeface="Arial" panose="020B0604020202020204" pitchFamily="34" charset="0"/>
                <a:cs typeface="Arial" panose="020B0604020202020204" pitchFamily="34" charset="0"/>
              </a:defRPr>
            </a:lvl1pPr>
            <a:lvl2pPr>
              <a:defRPr sz="1000"/>
            </a:lvl2pPr>
            <a:lvl3pPr>
              <a:defRPr sz="1000"/>
            </a:lvl3pPr>
            <a:lvl4pPr>
              <a:defRPr sz="1000"/>
            </a:lvl4pPr>
            <a:lvl5pPr>
              <a:defRPr sz="1000"/>
            </a:lvl5pPr>
          </a:lstStyle>
          <a:p>
            <a:pPr lvl="0"/>
            <a:r>
              <a:rPr lang="en-US" dirty="0"/>
              <a:t>CLICK TO EDIT MASTER CHART TITLE STYLE</a:t>
            </a:r>
          </a:p>
        </p:txBody>
      </p:sp>
      <p:sp>
        <p:nvSpPr>
          <p:cNvPr id="3" name="Chart Placeholder 13">
            <a:extLst>
              <a:ext uri="{FF2B5EF4-FFF2-40B4-BE49-F238E27FC236}">
                <a16:creationId xmlns:a16="http://schemas.microsoft.com/office/drawing/2014/main" id="{E3853206-22E3-614A-5F89-DE5CA14095B8}"/>
              </a:ext>
            </a:extLst>
          </p:cNvPr>
          <p:cNvSpPr>
            <a:spLocks noGrp="1"/>
          </p:cNvSpPr>
          <p:nvPr>
            <p:ph type="chart" sz="quarter" idx="15" hasCustomPrompt="1"/>
          </p:nvPr>
        </p:nvSpPr>
        <p:spPr>
          <a:xfrm>
            <a:off x="761526" y="2993159"/>
            <a:ext cx="5311323" cy="3462504"/>
          </a:xfrm>
          <a:prstGeom prst="rect">
            <a:avLst/>
          </a:prstGeom>
        </p:spPr>
        <p:txBody>
          <a:bodyPr vert="horz" anchor="ctr"/>
          <a:lstStyle>
            <a:lvl1pPr marL="0" indent="0" algn="ctr">
              <a:buNone/>
              <a:defRPr b="0" i="0">
                <a:solidFill>
                  <a:srgbClr val="555555"/>
                </a:solidFill>
                <a:latin typeface="Arial" panose="020B0604020202020204" pitchFamily="34" charset="0"/>
              </a:defRPr>
            </a:lvl1pPr>
          </a:lstStyle>
          <a:p>
            <a:r>
              <a:rPr lang="en-US" dirty="0"/>
              <a:t>Click to Add Chart</a:t>
            </a:r>
          </a:p>
        </p:txBody>
      </p:sp>
      <p:sp>
        <p:nvSpPr>
          <p:cNvPr id="8" name="Text Placeholder 20">
            <a:extLst>
              <a:ext uri="{FF2B5EF4-FFF2-40B4-BE49-F238E27FC236}">
                <a16:creationId xmlns:a16="http://schemas.microsoft.com/office/drawing/2014/main" id="{7337599D-5A12-1F41-A62D-5476AE16A709}"/>
              </a:ext>
            </a:extLst>
          </p:cNvPr>
          <p:cNvSpPr>
            <a:spLocks noGrp="1"/>
          </p:cNvSpPr>
          <p:nvPr>
            <p:ph type="body" sz="quarter" idx="18" hasCustomPrompt="1"/>
          </p:nvPr>
        </p:nvSpPr>
        <p:spPr>
          <a:xfrm>
            <a:off x="6398397" y="2532442"/>
            <a:ext cx="5311323" cy="401063"/>
          </a:xfrm>
          <a:prstGeom prst="rect">
            <a:avLst/>
          </a:prstGeom>
          <a:solidFill>
            <a:srgbClr val="448C37"/>
          </a:solidFill>
          <a:ln>
            <a:noFill/>
          </a:ln>
        </p:spPr>
        <p:txBody>
          <a:bodyPr vert="horz" anchor="ctr"/>
          <a:lstStyle>
            <a:lvl1pPr marL="0" indent="0" algn="ctr">
              <a:buNone/>
              <a:defRPr sz="1200" b="1" baseline="0">
                <a:solidFill>
                  <a:srgbClr val="FFFFFF"/>
                </a:solidFill>
                <a:latin typeface="Arial" panose="020B0604020202020204" pitchFamily="34" charset="0"/>
                <a:cs typeface="Arial" panose="020B0604020202020204" pitchFamily="34" charset="0"/>
              </a:defRPr>
            </a:lvl1pPr>
            <a:lvl2pPr>
              <a:defRPr sz="1000"/>
            </a:lvl2pPr>
            <a:lvl3pPr>
              <a:defRPr sz="1000"/>
            </a:lvl3pPr>
            <a:lvl4pPr>
              <a:defRPr sz="1000"/>
            </a:lvl4pPr>
            <a:lvl5pPr>
              <a:defRPr sz="1000"/>
            </a:lvl5pPr>
          </a:lstStyle>
          <a:p>
            <a:pPr lvl="0"/>
            <a:r>
              <a:rPr lang="en-US" dirty="0"/>
              <a:t>CLICK TO EDIT MASTER CHART TITLE STYLE</a:t>
            </a:r>
          </a:p>
        </p:txBody>
      </p:sp>
      <p:sp>
        <p:nvSpPr>
          <p:cNvPr id="9" name="Chart Placeholder 13">
            <a:extLst>
              <a:ext uri="{FF2B5EF4-FFF2-40B4-BE49-F238E27FC236}">
                <a16:creationId xmlns:a16="http://schemas.microsoft.com/office/drawing/2014/main" id="{D7FA49FA-D87F-6908-BFDF-BA676FB03115}"/>
              </a:ext>
            </a:extLst>
          </p:cNvPr>
          <p:cNvSpPr>
            <a:spLocks noGrp="1"/>
          </p:cNvSpPr>
          <p:nvPr>
            <p:ph type="chart" sz="quarter" idx="19" hasCustomPrompt="1"/>
          </p:nvPr>
        </p:nvSpPr>
        <p:spPr>
          <a:xfrm>
            <a:off x="6398397" y="2993158"/>
            <a:ext cx="5311323" cy="3462505"/>
          </a:xfrm>
          <a:prstGeom prst="rect">
            <a:avLst/>
          </a:prstGeom>
        </p:spPr>
        <p:txBody>
          <a:bodyPr vert="horz" anchor="ctr"/>
          <a:lstStyle>
            <a:lvl1pPr marL="0" indent="0" algn="ctr">
              <a:buNone/>
              <a:defRPr b="0" i="0">
                <a:solidFill>
                  <a:srgbClr val="555555"/>
                </a:solidFill>
                <a:latin typeface="Arial" panose="020B0604020202020204" pitchFamily="34" charset="0"/>
              </a:defRPr>
            </a:lvl1pPr>
          </a:lstStyle>
          <a:p>
            <a:r>
              <a:rPr lang="en-US" dirty="0"/>
              <a:t>Click to Add Chart</a:t>
            </a:r>
          </a:p>
        </p:txBody>
      </p:sp>
      <p:sp>
        <p:nvSpPr>
          <p:cNvPr id="4" name="Title 1">
            <a:extLst>
              <a:ext uri="{FF2B5EF4-FFF2-40B4-BE49-F238E27FC236}">
                <a16:creationId xmlns:a16="http://schemas.microsoft.com/office/drawing/2014/main" id="{FA8B9889-FFC0-C86D-0A6B-6998513A2F41}"/>
              </a:ext>
            </a:extLst>
          </p:cNvPr>
          <p:cNvSpPr>
            <a:spLocks noGrp="1"/>
          </p:cNvSpPr>
          <p:nvPr>
            <p:ph type="ctrTitle" hasCustomPrompt="1"/>
          </p:nvPr>
        </p:nvSpPr>
        <p:spPr>
          <a:xfrm>
            <a:off x="663327" y="637989"/>
            <a:ext cx="9645594" cy="1055585"/>
          </a:xfrm>
          <a:prstGeom prst="rect">
            <a:avLst/>
          </a:prstGeom>
        </p:spPr>
        <p:txBody>
          <a:bodyPr anchor="b"/>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
        <p:nvSpPr>
          <p:cNvPr id="5" name="Text Placeholder 3">
            <a:extLst>
              <a:ext uri="{FF2B5EF4-FFF2-40B4-BE49-F238E27FC236}">
                <a16:creationId xmlns:a16="http://schemas.microsoft.com/office/drawing/2014/main" id="{4020D961-ECF9-B36C-AE5E-AAE92244566E}"/>
              </a:ext>
            </a:extLst>
          </p:cNvPr>
          <p:cNvSpPr>
            <a:spLocks noGrp="1"/>
          </p:cNvSpPr>
          <p:nvPr>
            <p:ph type="body" sz="half" idx="10" hasCustomPrompt="1"/>
          </p:nvPr>
        </p:nvSpPr>
        <p:spPr>
          <a:xfrm>
            <a:off x="663327" y="1715570"/>
            <a:ext cx="9645594" cy="387550"/>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Tree>
    <p:extLst>
      <p:ext uri="{BB962C8B-B14F-4D97-AF65-F5344CB8AC3E}">
        <p14:creationId xmlns:p14="http://schemas.microsoft.com/office/powerpoint/2010/main" val="1538513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258" y="1065044"/>
            <a:ext cx="3501571" cy="5788568"/>
          </a:xfrm>
          <a:prstGeom prst="rect">
            <a:avLst/>
          </a:prstGeom>
        </p:spPr>
      </p:pic>
    </p:spTree>
    <p:extLst>
      <p:ext uri="{BB962C8B-B14F-4D97-AF65-F5344CB8AC3E}">
        <p14:creationId xmlns:p14="http://schemas.microsoft.com/office/powerpoint/2010/main" val="1851912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258" y="1065044"/>
            <a:ext cx="3501571" cy="5788568"/>
          </a:xfrm>
          <a:prstGeom prst="rect">
            <a:avLst/>
          </a:prstGeom>
        </p:spPr>
      </p:pic>
    </p:spTree>
    <p:extLst>
      <p:ext uri="{BB962C8B-B14F-4D97-AF65-F5344CB8AC3E}">
        <p14:creationId xmlns:p14="http://schemas.microsoft.com/office/powerpoint/2010/main" val="749125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58" y="1065044"/>
            <a:ext cx="3501571" cy="5788568"/>
          </a:xfrm>
          <a:prstGeom prst="rect">
            <a:avLst/>
          </a:prstGeom>
        </p:spPr>
      </p:pic>
    </p:spTree>
    <p:extLst>
      <p:ext uri="{BB962C8B-B14F-4D97-AF65-F5344CB8AC3E}">
        <p14:creationId xmlns:p14="http://schemas.microsoft.com/office/powerpoint/2010/main" val="272600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58" y="1065044"/>
            <a:ext cx="3501571" cy="5788568"/>
          </a:xfrm>
          <a:prstGeom prst="rect">
            <a:avLst/>
          </a:prstGeom>
        </p:spPr>
      </p:pic>
    </p:spTree>
    <p:extLst>
      <p:ext uri="{BB962C8B-B14F-4D97-AF65-F5344CB8AC3E}">
        <p14:creationId xmlns:p14="http://schemas.microsoft.com/office/powerpoint/2010/main" val="2409083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58" y="1065044"/>
            <a:ext cx="3501571" cy="5788568"/>
          </a:xfrm>
          <a:prstGeom prst="rect">
            <a:avLst/>
          </a:prstGeom>
        </p:spPr>
      </p:pic>
    </p:spTree>
    <p:extLst>
      <p:ext uri="{BB962C8B-B14F-4D97-AF65-F5344CB8AC3E}">
        <p14:creationId xmlns:p14="http://schemas.microsoft.com/office/powerpoint/2010/main" val="3426403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58" y="1065044"/>
            <a:ext cx="3501571" cy="5788568"/>
          </a:xfrm>
          <a:prstGeom prst="rect">
            <a:avLst/>
          </a:prstGeom>
        </p:spPr>
      </p:pic>
    </p:spTree>
    <p:extLst>
      <p:ext uri="{BB962C8B-B14F-4D97-AF65-F5344CB8AC3E}">
        <p14:creationId xmlns:p14="http://schemas.microsoft.com/office/powerpoint/2010/main" val="4074434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1301557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146170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C393B-D7DB-D0D4-44A3-29A000578279}"/>
              </a:ext>
            </a:extLst>
          </p:cNvPr>
          <p:cNvPicPr>
            <a:picLocks noGrp="1" noRot="1" noMove="1" noResize="1" noEditPoints="1" noAdjustHandles="1" noChangeArrowheads="1" noChangeShapeType="1" noCrop="1"/>
          </p:cNvPicPr>
          <p:nvPr userDrawn="1"/>
        </p:nvPicPr>
        <p:blipFill>
          <a:blip r:embed="rId2"/>
          <a:stretch>
            <a:fillRect/>
          </a:stretch>
        </p:blipFill>
        <p:spPr>
          <a:xfrm>
            <a:off x="-1" y="3314701"/>
            <a:ext cx="12192001" cy="3543299"/>
          </a:xfrm>
          <a:prstGeom prst="rect">
            <a:avLst/>
          </a:prstGeom>
        </p:spPr>
      </p:pic>
      <p:sp>
        <p:nvSpPr>
          <p:cNvPr id="2" name="Title 1">
            <a:extLst>
              <a:ext uri="{FF2B5EF4-FFF2-40B4-BE49-F238E27FC236}">
                <a16:creationId xmlns:a16="http://schemas.microsoft.com/office/drawing/2014/main" id="{BD8CAF79-CCD2-849E-5DC4-0EDFD9ECC974}"/>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3" name="Subtitle 2">
            <a:extLst>
              <a:ext uri="{FF2B5EF4-FFF2-40B4-BE49-F238E27FC236}">
                <a16:creationId xmlns:a16="http://schemas.microsoft.com/office/drawing/2014/main" id="{31D62D9E-1572-18C0-0329-A9755BB2EA64}"/>
              </a:ext>
            </a:extLst>
          </p:cNvPr>
          <p:cNvSpPr>
            <a:spLocks noGrp="1" noRot="1" noMove="1" noResize="1" noEditPoints="1" noAdjustHandles="1" noChangeArrowheads="1" noChangeShapeType="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spTree>
    <p:extLst>
      <p:ext uri="{BB962C8B-B14F-4D97-AF65-F5344CB8AC3E}">
        <p14:creationId xmlns:p14="http://schemas.microsoft.com/office/powerpoint/2010/main" val="3677989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4006869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865368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3513445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3541308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l="-209"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975139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r Section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9" name="Subtitle 2">
            <a:extLst>
              <a:ext uri="{FF2B5EF4-FFF2-40B4-BE49-F238E27FC236}">
                <a16:creationId xmlns:a16="http://schemas.microsoft.com/office/drawing/2014/main" id="{76A94E42-8527-9654-9476-5029337B3BF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2" name="Picture 11">
            <a:extLst>
              <a:ext uri="{FF2B5EF4-FFF2-40B4-BE49-F238E27FC236}">
                <a16:creationId xmlns:a16="http://schemas.microsoft.com/office/drawing/2014/main" id="{84090F1D-1FC7-8831-CD49-269395ABFC3E}"/>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2651" y="1069432"/>
            <a:ext cx="3492500" cy="5788568"/>
          </a:xfrm>
          <a:prstGeom prst="rect">
            <a:avLst/>
          </a:prstGeom>
        </p:spPr>
      </p:pic>
    </p:spTree>
    <p:extLst>
      <p:ext uri="{BB962C8B-B14F-4D97-AF65-F5344CB8AC3E}">
        <p14:creationId xmlns:p14="http://schemas.microsoft.com/office/powerpoint/2010/main" val="1524340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r Section Slide 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3" name="Picture 2">
            <a:extLst>
              <a:ext uri="{FF2B5EF4-FFF2-40B4-BE49-F238E27FC236}">
                <a16:creationId xmlns:a16="http://schemas.microsoft.com/office/drawing/2014/main" id="{528552A3-3379-CCDE-EE52-05FC0816EAF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82A12748-A492-205C-FFFC-87067BD41842}"/>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3767227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r Section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47D1D-7933-3AD8-F566-20644C7706D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7ECEEA3E-0937-2018-E4C5-A78F726C51EC}"/>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3258412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r Section Slide 4">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2" name="Picture 1">
            <a:extLst>
              <a:ext uri="{FF2B5EF4-FFF2-40B4-BE49-F238E27FC236}">
                <a16:creationId xmlns:a16="http://schemas.microsoft.com/office/drawing/2014/main" id="{80709501-CF9B-7178-85C4-EAD6D6663BEA}"/>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69340"/>
            <a:ext cx="3492500" cy="5788660"/>
          </a:xfrm>
          <a:prstGeom prst="rect">
            <a:avLst/>
          </a:prstGeom>
        </p:spPr>
      </p:pic>
      <p:sp>
        <p:nvSpPr>
          <p:cNvPr id="3" name="Subtitle 2">
            <a:extLst>
              <a:ext uri="{FF2B5EF4-FFF2-40B4-BE49-F238E27FC236}">
                <a16:creationId xmlns:a16="http://schemas.microsoft.com/office/drawing/2014/main" id="{FA6E865C-E2B8-56D4-50A2-69722E8FC897}"/>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2539919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r Section Slide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F294A2C7-F225-B673-3325-D446459E719B}"/>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4" name="Picture 3">
            <a:extLst>
              <a:ext uri="{FF2B5EF4-FFF2-40B4-BE49-F238E27FC236}">
                <a16:creationId xmlns:a16="http://schemas.microsoft.com/office/drawing/2014/main" id="{9F04531A-FED9-5C7C-FEF0-0F5DAB36DF53}"/>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12"/>
            <a:ext cx="3492500" cy="5783488"/>
          </a:xfrm>
          <a:prstGeom prst="rect">
            <a:avLst/>
          </a:prstGeom>
        </p:spPr>
      </p:pic>
    </p:spTree>
    <p:extLst>
      <p:ext uri="{BB962C8B-B14F-4D97-AF65-F5344CB8AC3E}">
        <p14:creationId xmlns:p14="http://schemas.microsoft.com/office/powerpoint/2010/main" val="1833273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099BEA-06A7-CD1A-3729-AB28C59361C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 y="3314700"/>
            <a:ext cx="12191999" cy="3543299"/>
          </a:xfrm>
          <a:prstGeom prst="rect">
            <a:avLst/>
          </a:prstGeom>
        </p:spPr>
      </p:pic>
      <p:sp>
        <p:nvSpPr>
          <p:cNvPr id="2" name="Title 1">
            <a:extLst>
              <a:ext uri="{FF2B5EF4-FFF2-40B4-BE49-F238E27FC236}">
                <a16:creationId xmlns:a16="http://schemas.microsoft.com/office/drawing/2014/main" id="{BD8CAF79-CCD2-849E-5DC4-0EDFD9ECC974}"/>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3" name="Subtitle 2">
            <a:extLst>
              <a:ext uri="{FF2B5EF4-FFF2-40B4-BE49-F238E27FC236}">
                <a16:creationId xmlns:a16="http://schemas.microsoft.com/office/drawing/2014/main" id="{31D62D9E-1572-18C0-0329-A9755BB2EA64}"/>
              </a:ext>
            </a:extLst>
          </p:cNvPr>
          <p:cNvSpPr>
            <a:spLocks noGrp="1" noRot="1" noMove="1" noResize="1" noEditPoints="1" noAdjustHandles="1" noChangeArrowheads="1" noChangeShapeType="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spTree>
    <p:extLst>
      <p:ext uri="{BB962C8B-B14F-4D97-AF65-F5344CB8AC3E}">
        <p14:creationId xmlns:p14="http://schemas.microsoft.com/office/powerpoint/2010/main" val="1323461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r Section Slide 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2" name="Picture 1">
            <a:extLst>
              <a:ext uri="{FF2B5EF4-FFF2-40B4-BE49-F238E27FC236}">
                <a16:creationId xmlns:a16="http://schemas.microsoft.com/office/drawing/2014/main" id="{08357CA1-983B-2F9E-CA78-0F80E53A103A}"/>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13"/>
            <a:ext cx="3492500" cy="5778500"/>
          </a:xfrm>
          <a:prstGeom prst="rect">
            <a:avLst/>
          </a:prstGeom>
        </p:spPr>
      </p:pic>
      <p:sp>
        <p:nvSpPr>
          <p:cNvPr id="3" name="Subtitle 2">
            <a:extLst>
              <a:ext uri="{FF2B5EF4-FFF2-40B4-BE49-F238E27FC236}">
                <a16:creationId xmlns:a16="http://schemas.microsoft.com/office/drawing/2014/main" id="{74381BB6-84E2-18F6-DD6E-4880EE5A42C1}"/>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3872413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r Section Slide 7">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2" name="Picture 1">
            <a:extLst>
              <a:ext uri="{FF2B5EF4-FFF2-40B4-BE49-F238E27FC236}">
                <a16:creationId xmlns:a16="http://schemas.microsoft.com/office/drawing/2014/main" id="{FBF87BF7-3CD8-D612-C80C-48E700FF777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13"/>
            <a:ext cx="3492500" cy="5778500"/>
          </a:xfrm>
          <a:prstGeom prst="rect">
            <a:avLst/>
          </a:prstGeom>
        </p:spPr>
      </p:pic>
      <p:sp>
        <p:nvSpPr>
          <p:cNvPr id="3" name="Subtitle 2">
            <a:extLst>
              <a:ext uri="{FF2B5EF4-FFF2-40B4-BE49-F238E27FC236}">
                <a16:creationId xmlns:a16="http://schemas.microsoft.com/office/drawing/2014/main" id="{54F0AF47-DA39-40E6-C11E-5573FA7939FA}"/>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533915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r Section Slide 8">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3" name="Picture 2">
            <a:extLst>
              <a:ext uri="{FF2B5EF4-FFF2-40B4-BE49-F238E27FC236}">
                <a16:creationId xmlns:a16="http://schemas.microsoft.com/office/drawing/2014/main" id="{5220FA71-C548-4488-E118-76C51EA6C2A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C270DA4B-B4FC-B7C6-11A9-6CE80C136712}"/>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12556739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r Section Slide 9">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4" name="Picture 3">
            <a:extLst>
              <a:ext uri="{FF2B5EF4-FFF2-40B4-BE49-F238E27FC236}">
                <a16:creationId xmlns:a16="http://schemas.microsoft.com/office/drawing/2014/main" id="{D0583283-CA90-01E2-9EB3-22922D648D5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69081"/>
            <a:ext cx="3492500" cy="5788919"/>
          </a:xfrm>
          <a:prstGeom prst="rect">
            <a:avLst/>
          </a:prstGeom>
        </p:spPr>
      </p:pic>
      <p:sp>
        <p:nvSpPr>
          <p:cNvPr id="5" name="Subtitle 2">
            <a:extLst>
              <a:ext uri="{FF2B5EF4-FFF2-40B4-BE49-F238E27FC236}">
                <a16:creationId xmlns:a16="http://schemas.microsoft.com/office/drawing/2014/main" id="{69AA457C-37E4-6C9D-9685-D92FA78AACF6}"/>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39073617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r Section Slide 10">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4" name="Picture 3">
            <a:extLst>
              <a:ext uri="{FF2B5EF4-FFF2-40B4-BE49-F238E27FC236}">
                <a16:creationId xmlns:a16="http://schemas.microsoft.com/office/drawing/2014/main" id="{89DA370F-03F9-9CB4-19C9-D07A9FF2BB7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67AB2B9A-E525-128E-3607-CB634D6DD904}"/>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984049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r Section Slide 1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2" name="Picture 1">
            <a:extLst>
              <a:ext uri="{FF2B5EF4-FFF2-40B4-BE49-F238E27FC236}">
                <a16:creationId xmlns:a16="http://schemas.microsoft.com/office/drawing/2014/main" id="{C01C4CDE-9CD8-EB5F-76F5-538F4AAC4DD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5124"/>
            <a:ext cx="3492500" cy="5782876"/>
          </a:xfrm>
          <a:prstGeom prst="rect">
            <a:avLst/>
          </a:prstGeom>
        </p:spPr>
      </p:pic>
      <p:sp>
        <p:nvSpPr>
          <p:cNvPr id="3" name="Subtitle 2">
            <a:extLst>
              <a:ext uri="{FF2B5EF4-FFF2-40B4-BE49-F238E27FC236}">
                <a16:creationId xmlns:a16="http://schemas.microsoft.com/office/drawing/2014/main" id="{A75DFEE5-C2C9-8475-B300-2705D6505414}"/>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261014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r Section Slide 1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4" name="Picture 3">
            <a:extLst>
              <a:ext uri="{FF2B5EF4-FFF2-40B4-BE49-F238E27FC236}">
                <a16:creationId xmlns:a16="http://schemas.microsoft.com/office/drawing/2014/main" id="{BFDCDB7E-DBFD-A01C-DEFB-2EBAC7CFDA0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2B9271E2-C3B8-83C8-9CA0-FFACAAA3A435}"/>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1802977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r Section Slide 1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2" name="Picture 1">
            <a:extLst>
              <a:ext uri="{FF2B5EF4-FFF2-40B4-BE49-F238E27FC236}">
                <a16:creationId xmlns:a16="http://schemas.microsoft.com/office/drawing/2014/main" id="{9BDA9EC0-1328-B391-379C-195869B0C44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83"/>
            <a:ext cx="3495472" cy="5783417"/>
          </a:xfrm>
          <a:prstGeom prst="rect">
            <a:avLst/>
          </a:prstGeom>
        </p:spPr>
      </p:pic>
      <p:sp>
        <p:nvSpPr>
          <p:cNvPr id="3" name="Subtitle 2">
            <a:extLst>
              <a:ext uri="{FF2B5EF4-FFF2-40B4-BE49-F238E27FC236}">
                <a16:creationId xmlns:a16="http://schemas.microsoft.com/office/drawing/2014/main" id="{637AB8ED-9E10-782C-2335-956E8AED2575}"/>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40226940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r Section Slide 14">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2" name="Picture 1">
            <a:extLst>
              <a:ext uri="{FF2B5EF4-FFF2-40B4-BE49-F238E27FC236}">
                <a16:creationId xmlns:a16="http://schemas.microsoft.com/office/drawing/2014/main" id="{06860D27-EE73-2617-4DC9-B1191154D4F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13"/>
            <a:ext cx="3492500" cy="5778500"/>
          </a:xfrm>
          <a:prstGeom prst="rect">
            <a:avLst/>
          </a:prstGeom>
        </p:spPr>
      </p:pic>
      <p:sp>
        <p:nvSpPr>
          <p:cNvPr id="3" name="Subtitle 2">
            <a:extLst>
              <a:ext uri="{FF2B5EF4-FFF2-40B4-BE49-F238E27FC236}">
                <a16:creationId xmlns:a16="http://schemas.microsoft.com/office/drawing/2014/main" id="{D62619F5-A08C-D73B-2615-2272C8702D2B}"/>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18250811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r Section Slide 1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3" name="Subtitle 2">
            <a:extLst>
              <a:ext uri="{FF2B5EF4-FFF2-40B4-BE49-F238E27FC236}">
                <a16:creationId xmlns:a16="http://schemas.microsoft.com/office/drawing/2014/main" id="{D62619F5-A08C-D73B-2615-2272C8702D2B}"/>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5" name="Picture 4">
            <a:extLst>
              <a:ext uri="{FF2B5EF4-FFF2-40B4-BE49-F238E27FC236}">
                <a16:creationId xmlns:a16="http://schemas.microsoft.com/office/drawing/2014/main" id="{DDE758F8-ABC3-8E34-F34D-359885C7D6F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3888"/>
            <a:ext cx="3492500" cy="5784112"/>
          </a:xfrm>
          <a:prstGeom prst="rect">
            <a:avLst/>
          </a:prstGeom>
        </p:spPr>
      </p:pic>
    </p:spTree>
    <p:extLst>
      <p:ext uri="{BB962C8B-B14F-4D97-AF65-F5344CB8AC3E}">
        <p14:creationId xmlns:p14="http://schemas.microsoft.com/office/powerpoint/2010/main" val="252131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C5D95-2159-38E5-AB19-81BDE74BBD8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3314701"/>
            <a:ext cx="12192000" cy="3543299"/>
          </a:xfrm>
          <a:prstGeom prst="rect">
            <a:avLst/>
          </a:prstGeom>
        </p:spPr>
      </p:pic>
      <p:sp>
        <p:nvSpPr>
          <p:cNvPr id="2" name="Title 1">
            <a:extLst>
              <a:ext uri="{FF2B5EF4-FFF2-40B4-BE49-F238E27FC236}">
                <a16:creationId xmlns:a16="http://schemas.microsoft.com/office/drawing/2014/main" id="{BD8CAF79-CCD2-849E-5DC4-0EDFD9ECC974}"/>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3" name="Subtitle 2">
            <a:extLst>
              <a:ext uri="{FF2B5EF4-FFF2-40B4-BE49-F238E27FC236}">
                <a16:creationId xmlns:a16="http://schemas.microsoft.com/office/drawing/2014/main" id="{31D62D9E-1572-18C0-0329-A9755BB2EA64}"/>
              </a:ext>
            </a:extLst>
          </p:cNvPr>
          <p:cNvSpPr>
            <a:spLocks noGrp="1" noRot="1" noMove="1" noResize="1" noEditPoints="1" noAdjustHandles="1" noChangeArrowheads="1" noChangeShapeType="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spTree>
    <p:extLst>
      <p:ext uri="{BB962C8B-B14F-4D97-AF65-F5344CB8AC3E}">
        <p14:creationId xmlns:p14="http://schemas.microsoft.com/office/powerpoint/2010/main" val="2243234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r Section Slide 1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3" name="Subtitle 2">
            <a:extLst>
              <a:ext uri="{FF2B5EF4-FFF2-40B4-BE49-F238E27FC236}">
                <a16:creationId xmlns:a16="http://schemas.microsoft.com/office/drawing/2014/main" id="{D62619F5-A08C-D73B-2615-2272C8702D2B}"/>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4" name="Picture 3">
            <a:extLst>
              <a:ext uri="{FF2B5EF4-FFF2-40B4-BE49-F238E27FC236}">
                <a16:creationId xmlns:a16="http://schemas.microsoft.com/office/drawing/2014/main" id="{E62CC11E-DBDA-160A-67F6-0B3E3320A8D3}"/>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264"/>
            <a:ext cx="3492500" cy="5786736"/>
          </a:xfrm>
          <a:prstGeom prst="rect">
            <a:avLst/>
          </a:prstGeom>
        </p:spPr>
      </p:pic>
    </p:spTree>
    <p:extLst>
      <p:ext uri="{BB962C8B-B14F-4D97-AF65-F5344CB8AC3E}">
        <p14:creationId xmlns:p14="http://schemas.microsoft.com/office/powerpoint/2010/main" val="18540276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r Section Slide 17">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3" name="Picture 2">
            <a:extLst>
              <a:ext uri="{FF2B5EF4-FFF2-40B4-BE49-F238E27FC236}">
                <a16:creationId xmlns:a16="http://schemas.microsoft.com/office/drawing/2014/main" id="{65CA88A5-CBAE-2779-3160-4FB00CEA7F9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150"/>
            <a:ext cx="3492500" cy="5786850"/>
          </a:xfrm>
          <a:prstGeom prst="rect">
            <a:avLst/>
          </a:prstGeom>
        </p:spPr>
      </p:pic>
      <p:sp>
        <p:nvSpPr>
          <p:cNvPr id="5" name="Subtitle 2">
            <a:extLst>
              <a:ext uri="{FF2B5EF4-FFF2-40B4-BE49-F238E27FC236}">
                <a16:creationId xmlns:a16="http://schemas.microsoft.com/office/drawing/2014/main" id="{0E3AFB6D-90C5-9823-64F8-3614721105B7}"/>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33842937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r Section Slide 18">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1E9DC535-60E4-E26D-401F-C84A69714A1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4" name="Picture 3">
            <a:extLst>
              <a:ext uri="{FF2B5EF4-FFF2-40B4-BE49-F238E27FC236}">
                <a16:creationId xmlns:a16="http://schemas.microsoft.com/office/drawing/2014/main" id="{D0C1BF7D-C5C9-8B76-42FC-2B3F0777486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033"/>
            <a:ext cx="3492500" cy="5786967"/>
          </a:xfrm>
          <a:prstGeom prst="rect">
            <a:avLst/>
          </a:prstGeom>
        </p:spPr>
      </p:pic>
    </p:spTree>
    <p:extLst>
      <p:ext uri="{BB962C8B-B14F-4D97-AF65-F5344CB8AC3E}">
        <p14:creationId xmlns:p14="http://schemas.microsoft.com/office/powerpoint/2010/main" val="24702432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r Section Slide 19">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1E9DC535-60E4-E26D-401F-C84A69714A1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5" name="Picture 4">
            <a:extLst>
              <a:ext uri="{FF2B5EF4-FFF2-40B4-BE49-F238E27FC236}">
                <a16:creationId xmlns:a16="http://schemas.microsoft.com/office/drawing/2014/main" id="{250C96DE-26C0-63CE-AC83-5B6F8736A3D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824"/>
            <a:ext cx="3492500" cy="5786175"/>
          </a:xfrm>
          <a:prstGeom prst="rect">
            <a:avLst/>
          </a:prstGeom>
        </p:spPr>
      </p:pic>
    </p:spTree>
    <p:extLst>
      <p:ext uri="{BB962C8B-B14F-4D97-AF65-F5344CB8AC3E}">
        <p14:creationId xmlns:p14="http://schemas.microsoft.com/office/powerpoint/2010/main" val="2780318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r Section Slide 20">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6" name="Picture 5">
            <a:extLst>
              <a:ext uri="{FF2B5EF4-FFF2-40B4-BE49-F238E27FC236}">
                <a16:creationId xmlns:a16="http://schemas.microsoft.com/office/drawing/2014/main" id="{A26E8D15-90DB-EB8C-DC7F-44930508B59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99B79FD3-F512-D90F-23C7-0D99E135F157}"/>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2165996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r Section Slide 2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2" name="Picture 1">
            <a:extLst>
              <a:ext uri="{FF2B5EF4-FFF2-40B4-BE49-F238E27FC236}">
                <a16:creationId xmlns:a16="http://schemas.microsoft.com/office/drawing/2014/main" id="{D6A74759-ACBF-5641-C9E8-AD54E8F2609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9500"/>
            <a:ext cx="3492500" cy="5778500"/>
          </a:xfrm>
          <a:prstGeom prst="rect">
            <a:avLst/>
          </a:prstGeom>
        </p:spPr>
      </p:pic>
      <p:sp>
        <p:nvSpPr>
          <p:cNvPr id="3" name="Subtitle 2">
            <a:extLst>
              <a:ext uri="{FF2B5EF4-FFF2-40B4-BE49-F238E27FC236}">
                <a16:creationId xmlns:a16="http://schemas.microsoft.com/office/drawing/2014/main" id="{8C13A39A-2C84-D5CF-027E-8BDBBA9ABA15}"/>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427193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r Section Slide 2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EE4B72-974A-5B2E-FB44-B4A94C1DFB9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1033"/>
            <a:ext cx="3492500" cy="5781887"/>
          </a:xfrm>
          <a:prstGeom prst="rect">
            <a:avLst/>
          </a:prstGeom>
        </p:spPr>
      </p:pic>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1E9DC535-60E4-E26D-401F-C84A69714A1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2970548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r Section Slide 2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1E9DC535-60E4-E26D-401F-C84A69714A1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5" name="Picture 4">
            <a:extLst>
              <a:ext uri="{FF2B5EF4-FFF2-40B4-BE49-F238E27FC236}">
                <a16:creationId xmlns:a16="http://schemas.microsoft.com/office/drawing/2014/main" id="{597CCF5D-BBAC-D09B-4A23-928435F20B23}"/>
              </a:ext>
            </a:extLst>
          </p:cNvPr>
          <p:cNvPicPr>
            <a:picLocks noChangeAspect="1"/>
          </p:cNvPicPr>
          <p:nvPr userDrawn="1"/>
        </p:nvPicPr>
        <p:blipFill>
          <a:blip r:embed="rId2"/>
          <a:stretch>
            <a:fillRect/>
          </a:stretch>
        </p:blipFill>
        <p:spPr>
          <a:xfrm>
            <a:off x="0" y="1073273"/>
            <a:ext cx="3492500" cy="5784727"/>
          </a:xfrm>
          <a:prstGeom prst="rect">
            <a:avLst/>
          </a:prstGeom>
        </p:spPr>
      </p:pic>
    </p:spTree>
    <p:extLst>
      <p:ext uri="{BB962C8B-B14F-4D97-AF65-F5344CB8AC3E}">
        <p14:creationId xmlns:p14="http://schemas.microsoft.com/office/powerpoint/2010/main" val="5141094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r Section Slide 24">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1E9DC535-60E4-E26D-401F-C84A69714A1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5" name="Picture 4">
            <a:extLst>
              <a:ext uri="{FF2B5EF4-FFF2-40B4-BE49-F238E27FC236}">
                <a16:creationId xmlns:a16="http://schemas.microsoft.com/office/drawing/2014/main" id="{BA9AD663-FD93-7634-2422-AF236A6960D3}"/>
              </a:ext>
            </a:extLst>
          </p:cNvPr>
          <p:cNvPicPr>
            <a:picLocks noChangeAspect="1"/>
          </p:cNvPicPr>
          <p:nvPr userDrawn="1"/>
        </p:nvPicPr>
        <p:blipFill>
          <a:blip r:embed="rId2"/>
          <a:stretch>
            <a:fillRect/>
          </a:stretch>
        </p:blipFill>
        <p:spPr>
          <a:xfrm>
            <a:off x="0" y="1072529"/>
            <a:ext cx="3492500" cy="5785471"/>
          </a:xfrm>
          <a:prstGeom prst="rect">
            <a:avLst/>
          </a:prstGeom>
        </p:spPr>
      </p:pic>
    </p:spTree>
    <p:extLst>
      <p:ext uri="{BB962C8B-B14F-4D97-AF65-F5344CB8AC3E}">
        <p14:creationId xmlns:p14="http://schemas.microsoft.com/office/powerpoint/2010/main" val="3386612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r Section Slide 2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4155D8-DA43-9976-E303-1F49E8BDB1F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DAAA1467-77AF-4B84-AEB2-48EF941D0B60}"/>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121216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B09EDF-4BA4-7FC9-6FD2-0E7CEF832436}"/>
              </a:ext>
            </a:extLst>
          </p:cNvPr>
          <p:cNvPicPr>
            <a:picLocks noChangeAspect="1"/>
          </p:cNvPicPr>
          <p:nvPr userDrawn="1"/>
        </p:nvPicPr>
        <p:blipFill>
          <a:blip r:embed="rId2"/>
          <a:stretch>
            <a:fillRect/>
          </a:stretch>
        </p:blipFill>
        <p:spPr>
          <a:xfrm>
            <a:off x="0" y="3314701"/>
            <a:ext cx="12192000" cy="3543299"/>
          </a:xfrm>
          <a:prstGeom prst="rect">
            <a:avLst/>
          </a:prstGeom>
        </p:spPr>
      </p:pic>
      <p:sp>
        <p:nvSpPr>
          <p:cNvPr id="2" name="Title 1">
            <a:extLst>
              <a:ext uri="{FF2B5EF4-FFF2-40B4-BE49-F238E27FC236}">
                <a16:creationId xmlns:a16="http://schemas.microsoft.com/office/drawing/2014/main" id="{BD8CAF79-CCD2-849E-5DC4-0EDFD9ECC974}"/>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3" name="Subtitle 2">
            <a:extLst>
              <a:ext uri="{FF2B5EF4-FFF2-40B4-BE49-F238E27FC236}">
                <a16:creationId xmlns:a16="http://schemas.microsoft.com/office/drawing/2014/main" id="{31D62D9E-1572-18C0-0329-A9755BB2EA64}"/>
              </a:ext>
            </a:extLst>
          </p:cNvPr>
          <p:cNvSpPr>
            <a:spLocks noGrp="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spTree>
    <p:extLst>
      <p:ext uri="{BB962C8B-B14F-4D97-AF65-F5344CB8AC3E}">
        <p14:creationId xmlns:p14="http://schemas.microsoft.com/office/powerpoint/2010/main" val="15613902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r Section Slide 2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3" name="Picture 2">
            <a:extLst>
              <a:ext uri="{FF2B5EF4-FFF2-40B4-BE49-F238E27FC236}">
                <a16:creationId xmlns:a16="http://schemas.microsoft.com/office/drawing/2014/main" id="{31A12075-9F2E-8CE4-8772-0307AF74B13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3D0FB336-4B14-8DFC-CC03-052A4F5288D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25606955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r Section Slide 27">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4" name="Picture 3">
            <a:extLst>
              <a:ext uri="{FF2B5EF4-FFF2-40B4-BE49-F238E27FC236}">
                <a16:creationId xmlns:a16="http://schemas.microsoft.com/office/drawing/2014/main" id="{9E85E110-9F49-1474-99A6-7F5B26D8D47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D697B4B8-3133-024C-E5C1-ED1EB7C59034}"/>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735433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r Section Slide 28">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4" name="Picture 3">
            <a:extLst>
              <a:ext uri="{FF2B5EF4-FFF2-40B4-BE49-F238E27FC236}">
                <a16:creationId xmlns:a16="http://schemas.microsoft.com/office/drawing/2014/main" id="{4EE54D41-0026-C27B-33C4-2ABC1559D0C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E955793F-1A5D-1010-2167-BEE9F9BE96F3}"/>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23963708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r Section Slide 29">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6" name="Picture 5">
            <a:extLst>
              <a:ext uri="{FF2B5EF4-FFF2-40B4-BE49-F238E27FC236}">
                <a16:creationId xmlns:a16="http://schemas.microsoft.com/office/drawing/2014/main" id="{200C7510-3844-FC28-7BF9-858B3ACB243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AF9354D3-E6A7-BD99-6375-C8D7D12D8BF4}"/>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2948262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r Section Slide 30">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3" name="Picture 2">
            <a:extLst>
              <a:ext uri="{FF2B5EF4-FFF2-40B4-BE49-F238E27FC236}">
                <a16:creationId xmlns:a16="http://schemas.microsoft.com/office/drawing/2014/main" id="{8B8A59B0-98BB-AD26-C720-7CF9CA5A4B4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69340"/>
            <a:ext cx="3492500" cy="5788660"/>
          </a:xfrm>
          <a:prstGeom prst="rect">
            <a:avLst/>
          </a:prstGeom>
        </p:spPr>
      </p:pic>
      <p:sp>
        <p:nvSpPr>
          <p:cNvPr id="2" name="Subtitle 2">
            <a:extLst>
              <a:ext uri="{FF2B5EF4-FFF2-40B4-BE49-F238E27FC236}">
                <a16:creationId xmlns:a16="http://schemas.microsoft.com/office/drawing/2014/main" id="{C16AA85E-C152-9C79-7CB2-D0FB3BAE5EC9}"/>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3794641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r Section Slide 3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3" name="Picture 2">
            <a:extLst>
              <a:ext uri="{FF2B5EF4-FFF2-40B4-BE49-F238E27FC236}">
                <a16:creationId xmlns:a16="http://schemas.microsoft.com/office/drawing/2014/main" id="{F2584E8E-8B4C-50DB-9E89-5CFF9AA26DB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DE6EC206-076D-EE4A-327B-9B6A3D0203A8}"/>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1080925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r Section Slide 3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DE6EC206-076D-EE4A-327B-9B6A3D0203A8}"/>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7" name="Picture 6">
            <a:extLst>
              <a:ext uri="{FF2B5EF4-FFF2-40B4-BE49-F238E27FC236}">
                <a16:creationId xmlns:a16="http://schemas.microsoft.com/office/drawing/2014/main" id="{2284C902-1FAD-CEF4-6E1D-6281EF220DA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76"/>
            <a:ext cx="3492500" cy="5783524"/>
          </a:xfrm>
          <a:prstGeom prst="rect">
            <a:avLst/>
          </a:prstGeom>
        </p:spPr>
      </p:pic>
    </p:spTree>
    <p:extLst>
      <p:ext uri="{BB962C8B-B14F-4D97-AF65-F5344CB8AC3E}">
        <p14:creationId xmlns:p14="http://schemas.microsoft.com/office/powerpoint/2010/main" val="4648889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r Section Slide 3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3" name="Picture 2">
            <a:extLst>
              <a:ext uri="{FF2B5EF4-FFF2-40B4-BE49-F238E27FC236}">
                <a16:creationId xmlns:a16="http://schemas.microsoft.com/office/drawing/2014/main" id="{0CDD7FDC-1265-4028-420B-FBEAF39E38EC}"/>
              </a:ext>
            </a:extLst>
          </p:cNvPr>
          <p:cNvPicPr>
            <a:picLocks noGrp="1" noRot="1" noMove="1" noResize="1" noEditPoints="1" noAdjustHandles="1" noChangeArrowheads="1" noChangeShapeType="1" noCrop="1"/>
          </p:cNvPicPr>
          <p:nvPr userDrawn="1"/>
        </p:nvPicPr>
        <p:blipFill>
          <a:blip r:embed="rId2"/>
          <a:stretch>
            <a:fillRect/>
          </a:stretch>
        </p:blipFill>
        <p:spPr>
          <a:xfrm>
            <a:off x="0" y="1069432"/>
            <a:ext cx="3492500" cy="5788567"/>
          </a:xfrm>
          <a:prstGeom prst="rect">
            <a:avLst/>
          </a:prstGeom>
        </p:spPr>
      </p:pic>
      <p:sp>
        <p:nvSpPr>
          <p:cNvPr id="2" name="Subtitle 2">
            <a:extLst>
              <a:ext uri="{FF2B5EF4-FFF2-40B4-BE49-F238E27FC236}">
                <a16:creationId xmlns:a16="http://schemas.microsoft.com/office/drawing/2014/main" id="{F57369F2-FA61-D4E1-8728-89ED7F78E7DE}"/>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5239453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r Section Slide 34">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3" name="Picture 2">
            <a:extLst>
              <a:ext uri="{FF2B5EF4-FFF2-40B4-BE49-F238E27FC236}">
                <a16:creationId xmlns:a16="http://schemas.microsoft.com/office/drawing/2014/main" id="{11CA079E-F1B9-B832-F2CE-BDC9D42D6D3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69340"/>
            <a:ext cx="3492500" cy="5788660"/>
          </a:xfrm>
          <a:prstGeom prst="rect">
            <a:avLst/>
          </a:prstGeom>
        </p:spPr>
      </p:pic>
      <p:sp>
        <p:nvSpPr>
          <p:cNvPr id="2" name="Subtitle 2">
            <a:extLst>
              <a:ext uri="{FF2B5EF4-FFF2-40B4-BE49-F238E27FC236}">
                <a16:creationId xmlns:a16="http://schemas.microsoft.com/office/drawing/2014/main" id="{FA239EDB-F957-DAB4-57EB-87871C086500}"/>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36535897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r Section Slide 3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3" name="Picture 2">
            <a:extLst>
              <a:ext uri="{FF2B5EF4-FFF2-40B4-BE49-F238E27FC236}">
                <a16:creationId xmlns:a16="http://schemas.microsoft.com/office/drawing/2014/main" id="{76EB9D02-B652-AAE7-122E-A890A756A3B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D95D150F-D3A0-26C8-E6D2-7266AFE28C5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3612991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AF79-CCD2-849E-5DC4-0EDFD9ECC974}"/>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3" name="Subtitle 2">
            <a:extLst>
              <a:ext uri="{FF2B5EF4-FFF2-40B4-BE49-F238E27FC236}">
                <a16:creationId xmlns:a16="http://schemas.microsoft.com/office/drawing/2014/main" id="{31D62D9E-1572-18C0-0329-A9755BB2EA64}"/>
              </a:ext>
            </a:extLst>
          </p:cNvPr>
          <p:cNvSpPr>
            <a:spLocks noGrp="1" noRot="1" noMove="1" noResize="1" noEditPoints="1" noAdjustHandles="1" noChangeArrowheads="1" noChangeShapeType="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pic>
        <p:nvPicPr>
          <p:cNvPr id="6" name="Picture 5">
            <a:extLst>
              <a:ext uri="{FF2B5EF4-FFF2-40B4-BE49-F238E27FC236}">
                <a16:creationId xmlns:a16="http://schemas.microsoft.com/office/drawing/2014/main" id="{36689B71-EE30-F926-D80A-1E7E189A888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 y="3314701"/>
            <a:ext cx="12192001" cy="3543299"/>
          </a:xfrm>
          <a:prstGeom prst="rect">
            <a:avLst/>
          </a:prstGeom>
        </p:spPr>
      </p:pic>
    </p:spTree>
    <p:extLst>
      <p:ext uri="{BB962C8B-B14F-4D97-AF65-F5344CB8AC3E}">
        <p14:creationId xmlns:p14="http://schemas.microsoft.com/office/powerpoint/2010/main" val="17845899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r Section Slide 3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4177716" y="1461547"/>
            <a:ext cx="7388642"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pic>
        <p:nvPicPr>
          <p:cNvPr id="4" name="Picture 3">
            <a:extLst>
              <a:ext uri="{FF2B5EF4-FFF2-40B4-BE49-F238E27FC236}">
                <a16:creationId xmlns:a16="http://schemas.microsoft.com/office/drawing/2014/main" id="{54CE0302-E09D-C973-655D-6765F2D1884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420"/>
            <a:ext cx="3492500" cy="5783580"/>
          </a:xfrm>
          <a:prstGeom prst="rect">
            <a:avLst/>
          </a:prstGeom>
        </p:spPr>
      </p:pic>
      <p:sp>
        <p:nvSpPr>
          <p:cNvPr id="2" name="Subtitle 2">
            <a:extLst>
              <a:ext uri="{FF2B5EF4-FFF2-40B4-BE49-F238E27FC236}">
                <a16:creationId xmlns:a16="http://schemas.microsoft.com/office/drawing/2014/main" id="{1E9DC535-60E4-E26D-401F-C84A69714A1D}"/>
              </a:ext>
            </a:extLst>
          </p:cNvPr>
          <p:cNvSpPr>
            <a:spLocks noGrp="1" noRot="1" noMove="1" noResize="1" noEditPoints="1" noAdjustHandles="1" noChangeArrowheads="1" noChangeShapeType="1"/>
          </p:cNvSpPr>
          <p:nvPr>
            <p:ph type="subTitle" idx="1" hasCustomPrompt="1"/>
          </p:nvPr>
        </p:nvSpPr>
        <p:spPr>
          <a:xfrm>
            <a:off x="4214292" y="4217363"/>
            <a:ext cx="738864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1350238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r Section Slide 37">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8C38A7-F5D9-349A-DFC0-DEA5E2BBF5C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69975"/>
            <a:ext cx="12192000" cy="5788025"/>
          </a:xfrm>
          <a:prstGeom prst="rect">
            <a:avLst/>
          </a:prstGeom>
        </p:spPr>
      </p:pic>
      <p:sp>
        <p:nvSpPr>
          <p:cNvPr id="8" name="Title 1">
            <a:extLst>
              <a:ext uri="{FF2B5EF4-FFF2-40B4-BE49-F238E27FC236}">
                <a16:creationId xmlns:a16="http://schemas.microsoft.com/office/drawing/2014/main" id="{6B1D1FA3-B728-B21D-2422-88C6A2D04214}"/>
              </a:ext>
            </a:extLst>
          </p:cNvPr>
          <p:cNvSpPr>
            <a:spLocks noGrp="1" noRot="1" noMove="1" noResize="1" noEditPoints="1" noAdjustHandles="1" noChangeArrowheads="1" noChangeShapeType="1"/>
          </p:cNvSpPr>
          <p:nvPr>
            <p:ph type="ctrTitle" hasCustomPrompt="1"/>
          </p:nvPr>
        </p:nvSpPr>
        <p:spPr>
          <a:xfrm>
            <a:off x="632408" y="1461547"/>
            <a:ext cx="10890608" cy="2834546"/>
          </a:xfrm>
          <a:prstGeom prst="rect">
            <a:avLst/>
          </a:prstGeom>
        </p:spPr>
        <p:txBody>
          <a:bodyPr anchor="b"/>
          <a:lstStyle>
            <a:lvl1pPr algn="l">
              <a:defRPr sz="6000" b="0" i="0" cap="all" spc="-100" baseline="0">
                <a:solidFill>
                  <a:schemeClr val="bg1"/>
                </a:solidFill>
                <a:latin typeface="Univers Condensed Light" panose="020B0306020202040204" pitchFamily="34" charset="0"/>
              </a:defRPr>
            </a:lvl1pPr>
          </a:lstStyle>
          <a:p>
            <a:r>
              <a:rPr lang="en-US" dirty="0"/>
              <a:t>Name of section</a:t>
            </a:r>
          </a:p>
        </p:txBody>
      </p:sp>
      <p:sp>
        <p:nvSpPr>
          <p:cNvPr id="2" name="Subtitle 2">
            <a:extLst>
              <a:ext uri="{FF2B5EF4-FFF2-40B4-BE49-F238E27FC236}">
                <a16:creationId xmlns:a16="http://schemas.microsoft.com/office/drawing/2014/main" id="{1E9DC535-60E4-E26D-401F-C84A69714A1D}"/>
              </a:ext>
            </a:extLst>
          </p:cNvPr>
          <p:cNvSpPr>
            <a:spLocks noGrp="1" noRot="1" noMove="1" noResize="1" noEditPoints="1" noAdjustHandles="1" noChangeArrowheads="1" noChangeShapeType="1"/>
          </p:cNvSpPr>
          <p:nvPr>
            <p:ph type="subTitle" idx="1" hasCustomPrompt="1"/>
          </p:nvPr>
        </p:nvSpPr>
        <p:spPr>
          <a:xfrm>
            <a:off x="668984" y="4217363"/>
            <a:ext cx="10854032" cy="2384605"/>
          </a:xfrm>
          <a:prstGeom prst="rect">
            <a:avLst/>
          </a:prstGeom>
        </p:spPr>
        <p:txBody>
          <a:bodyPr/>
          <a:lstStyle>
            <a:lvl1pPr marL="0" indent="0" algn="l">
              <a:lnSpc>
                <a:spcPct val="110000"/>
              </a:lnSpc>
              <a:spcBef>
                <a:spcPts val="0"/>
              </a:spcBef>
              <a:buNone/>
              <a:defRPr sz="3000" b="0" i="0" cap="none" spc="0" baseline="0">
                <a:solidFill>
                  <a:schemeClr val="bg1"/>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Tree>
    <p:extLst>
      <p:ext uri="{BB962C8B-B14F-4D97-AF65-F5344CB8AC3E}">
        <p14:creationId xmlns:p14="http://schemas.microsoft.com/office/powerpoint/2010/main" val="3564483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6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2" name="Picture 1">
            <a:extLst>
              <a:ext uri="{FF2B5EF4-FFF2-40B4-BE49-F238E27FC236}">
                <a16:creationId xmlns:a16="http://schemas.microsoft.com/office/drawing/2014/main" id="{CE767EEF-9F3E-1637-5AFF-97A584AEA2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258" y="1065044"/>
            <a:ext cx="3501571" cy="5788568"/>
          </a:xfrm>
          <a:prstGeom prst="rect">
            <a:avLst/>
          </a:prstGeom>
        </p:spPr>
      </p:pic>
    </p:spTree>
    <p:extLst>
      <p:ext uri="{BB962C8B-B14F-4D97-AF65-F5344CB8AC3E}">
        <p14:creationId xmlns:p14="http://schemas.microsoft.com/office/powerpoint/2010/main" val="26405768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5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2" name="Picture 1">
            <a:extLst>
              <a:ext uri="{FF2B5EF4-FFF2-40B4-BE49-F238E27FC236}">
                <a16:creationId xmlns:a16="http://schemas.microsoft.com/office/drawing/2014/main" id="{29E0675F-A886-92D8-A50C-A871BB4C0B9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58" y="1065044"/>
            <a:ext cx="3501571" cy="5788568"/>
          </a:xfrm>
          <a:prstGeom prst="rect">
            <a:avLst/>
          </a:prstGeom>
        </p:spPr>
      </p:pic>
    </p:spTree>
    <p:extLst>
      <p:ext uri="{BB962C8B-B14F-4D97-AF65-F5344CB8AC3E}">
        <p14:creationId xmlns:p14="http://schemas.microsoft.com/office/powerpoint/2010/main" val="1381294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3" name="Picture 2">
            <a:extLst>
              <a:ext uri="{FF2B5EF4-FFF2-40B4-BE49-F238E27FC236}">
                <a16:creationId xmlns:a16="http://schemas.microsoft.com/office/drawing/2014/main" id="{5553395D-558F-61B6-1DC0-7483E38E485D}"/>
              </a:ext>
            </a:extLst>
          </p:cNvPr>
          <p:cNvPicPr>
            <a:picLocks noChangeAspect="1"/>
          </p:cNvPicPr>
          <p:nvPr userDrawn="1"/>
        </p:nvPicPr>
        <p:blipFill>
          <a:blip r:embed="rId2" cstate="email">
            <a:extLst>
              <a:ext uri="{28A0092B-C50C-407E-A947-70E740481C1C}">
                <a14:useLocalDpi xmlns:a14="http://schemas.microsoft.com/office/drawing/2010/main"/>
              </a:ext>
            </a:extLst>
          </a:blip>
          <a:srcRect l="-209"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40971295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2" name="Picture 1">
            <a:extLst>
              <a:ext uri="{FF2B5EF4-FFF2-40B4-BE49-F238E27FC236}">
                <a16:creationId xmlns:a16="http://schemas.microsoft.com/office/drawing/2014/main" id="{ED6C4091-EFCF-5F55-B765-EC4A261D0E5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58" y="1065044"/>
            <a:ext cx="3501571" cy="5788568"/>
          </a:xfrm>
          <a:prstGeom prst="rect">
            <a:avLst/>
          </a:prstGeom>
        </p:spPr>
      </p:pic>
    </p:spTree>
    <p:extLst>
      <p:ext uri="{BB962C8B-B14F-4D97-AF65-F5344CB8AC3E}">
        <p14:creationId xmlns:p14="http://schemas.microsoft.com/office/powerpoint/2010/main" val="4011755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3" name="Picture 2">
            <a:extLst>
              <a:ext uri="{FF2B5EF4-FFF2-40B4-BE49-F238E27FC236}">
                <a16:creationId xmlns:a16="http://schemas.microsoft.com/office/drawing/2014/main" id="{035DBF17-1EDC-DB5C-47CA-B12E8D657C93}"/>
              </a:ext>
            </a:extLst>
          </p:cNvPr>
          <p:cNvPicPr>
            <a:picLocks noChangeAspect="1"/>
          </p:cNvPicPr>
          <p:nvPr userDrawn="1"/>
        </p:nvPicPr>
        <p:blipFill>
          <a:blip r:embed="rId2" cstate="email">
            <a:extLst>
              <a:ext uri="{28A0092B-C50C-407E-A947-70E740481C1C}">
                <a14:useLocalDpi xmlns:a14="http://schemas.microsoft.com/office/drawing/2010/main"/>
              </a:ext>
            </a:extLst>
          </a:blip>
          <a:srcRect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40754678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2" name="Picture 1">
            <a:extLst>
              <a:ext uri="{FF2B5EF4-FFF2-40B4-BE49-F238E27FC236}">
                <a16:creationId xmlns:a16="http://schemas.microsoft.com/office/drawing/2014/main" id="{18A051AB-9FE6-D825-D75B-AB1FA5BBFFE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58" y="1065044"/>
            <a:ext cx="3501571" cy="5788568"/>
          </a:xfrm>
          <a:prstGeom prst="rect">
            <a:avLst/>
          </a:prstGeom>
        </p:spPr>
      </p:pic>
    </p:spTree>
    <p:extLst>
      <p:ext uri="{BB962C8B-B14F-4D97-AF65-F5344CB8AC3E}">
        <p14:creationId xmlns:p14="http://schemas.microsoft.com/office/powerpoint/2010/main" val="8933097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3" name="Picture 2">
            <a:extLst>
              <a:ext uri="{FF2B5EF4-FFF2-40B4-BE49-F238E27FC236}">
                <a16:creationId xmlns:a16="http://schemas.microsoft.com/office/drawing/2014/main" id="{D3A73EC2-F72A-28D6-F9A6-CAC0630AB1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58" y="1065044"/>
            <a:ext cx="3501571" cy="5788568"/>
          </a:xfrm>
          <a:prstGeom prst="rect">
            <a:avLst/>
          </a:prstGeom>
        </p:spPr>
      </p:pic>
    </p:spTree>
    <p:extLst>
      <p:ext uri="{BB962C8B-B14F-4D97-AF65-F5344CB8AC3E}">
        <p14:creationId xmlns:p14="http://schemas.microsoft.com/office/powerpoint/2010/main" val="19269833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3" name="Picture 2">
            <a:extLst>
              <a:ext uri="{FF2B5EF4-FFF2-40B4-BE49-F238E27FC236}">
                <a16:creationId xmlns:a16="http://schemas.microsoft.com/office/drawing/2014/main" id="{0105FAFC-047D-D771-D83C-897207EF6B86}"/>
              </a:ext>
            </a:extLst>
          </p:cNvPr>
          <p:cNvPicPr>
            <a:picLocks noChangeAspect="1"/>
          </p:cNvPicPr>
          <p:nvPr userDrawn="1"/>
        </p:nvPicPr>
        <p:blipFill>
          <a:blip r:embed="rId2" cstate="email">
            <a:extLst>
              <a:ext uri="{28A0092B-C50C-407E-A947-70E740481C1C}">
                <a14:useLocalDpi xmlns:a14="http://schemas.microsoft.com/office/drawing/2010/main"/>
              </a:ext>
            </a:extLst>
          </a:blip>
          <a:srcRect t="-76"/>
          <a:stretch>
            <a:fillRect/>
          </a:stretch>
        </p:blipFill>
        <p:spPr>
          <a:xfrm>
            <a:off x="-7258" y="1065044"/>
            <a:ext cx="3501571" cy="5788568"/>
          </a:xfrm>
          <a:prstGeom prst="rect">
            <a:avLst/>
          </a:prstGeom>
        </p:spPr>
      </p:pic>
    </p:spTree>
    <p:extLst>
      <p:ext uri="{BB962C8B-B14F-4D97-AF65-F5344CB8AC3E}">
        <p14:creationId xmlns:p14="http://schemas.microsoft.com/office/powerpoint/2010/main" val="51830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AF79-CCD2-849E-5DC4-0EDFD9ECC974}"/>
              </a:ext>
            </a:extLst>
          </p:cNvPr>
          <p:cNvSpPr>
            <a:spLocks noGrp="1" noRot="1" noMove="1" noResize="1" noEditPoints="1" noAdjustHandles="1" noChangeArrowheads="1" noChangeShapeType="1"/>
          </p:cNvSpPr>
          <p:nvPr>
            <p:ph type="ctrTitle" hasCustomPrompt="1"/>
          </p:nvPr>
        </p:nvSpPr>
        <p:spPr>
          <a:xfrm>
            <a:off x="632410" y="534734"/>
            <a:ext cx="9442032" cy="2258745"/>
          </a:xfrm>
          <a:prstGeom prst="rect">
            <a:avLst/>
          </a:prstGeom>
        </p:spPr>
        <p:txBody>
          <a:bodyPr anchor="b"/>
          <a:lstStyle>
            <a:lvl1pPr algn="l">
              <a:lnSpc>
                <a:spcPct val="85000"/>
              </a:lnSpc>
              <a:defRPr sz="5800" b="0" i="0" cap="all" spc="-100" baseline="0">
                <a:solidFill>
                  <a:srgbClr val="448C37"/>
                </a:solidFill>
                <a:latin typeface="Univers Condensed Light" panose="020B0306020202040204" pitchFamily="34" charset="0"/>
              </a:defRPr>
            </a:lvl1pPr>
          </a:lstStyle>
          <a:p>
            <a:r>
              <a:rPr lang="en-US" dirty="0"/>
              <a:t>PRESENTATION NAME</a:t>
            </a:r>
          </a:p>
        </p:txBody>
      </p:sp>
      <p:sp>
        <p:nvSpPr>
          <p:cNvPr id="3" name="Subtitle 2">
            <a:extLst>
              <a:ext uri="{FF2B5EF4-FFF2-40B4-BE49-F238E27FC236}">
                <a16:creationId xmlns:a16="http://schemas.microsoft.com/office/drawing/2014/main" id="{31D62D9E-1572-18C0-0329-A9755BB2EA64}"/>
              </a:ext>
            </a:extLst>
          </p:cNvPr>
          <p:cNvSpPr>
            <a:spLocks noGrp="1" noRot="1" noMove="1" noResize="1" noEditPoints="1" noAdjustHandles="1" noChangeArrowheads="1" noChangeShapeType="1"/>
          </p:cNvSpPr>
          <p:nvPr>
            <p:ph type="subTitle" idx="1" hasCustomPrompt="1"/>
          </p:nvPr>
        </p:nvSpPr>
        <p:spPr>
          <a:xfrm>
            <a:off x="632410" y="2780701"/>
            <a:ext cx="11559590" cy="534000"/>
          </a:xfrm>
          <a:prstGeom prst="rect">
            <a:avLst/>
          </a:prstGeom>
        </p:spPr>
        <p:txBody>
          <a:bodyPr/>
          <a:lstStyle>
            <a:lvl1pPr marL="0" indent="0" algn="l">
              <a:spcBef>
                <a:spcPts val="0"/>
              </a:spcBef>
              <a:buNone/>
              <a:defRPr sz="2600" b="0" i="0" cap="all" spc="-100" baseline="0">
                <a:solidFill>
                  <a:srgbClr val="6BB835"/>
                </a:solidFill>
                <a:latin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XX.XX.XXXX – Date here</a:t>
            </a:r>
          </a:p>
        </p:txBody>
      </p:sp>
      <p:pic>
        <p:nvPicPr>
          <p:cNvPr id="6" name="Picture 5">
            <a:extLst>
              <a:ext uri="{FF2B5EF4-FFF2-40B4-BE49-F238E27FC236}">
                <a16:creationId xmlns:a16="http://schemas.microsoft.com/office/drawing/2014/main" id="{1751BA8F-CF5D-E9A0-E444-40B160E92AD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3314701"/>
            <a:ext cx="12192000" cy="3543299"/>
          </a:xfrm>
          <a:prstGeom prst="rect">
            <a:avLst/>
          </a:prstGeom>
        </p:spPr>
      </p:pic>
    </p:spTree>
    <p:extLst>
      <p:ext uri="{BB962C8B-B14F-4D97-AF65-F5344CB8AC3E}">
        <p14:creationId xmlns:p14="http://schemas.microsoft.com/office/powerpoint/2010/main" val="14215993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2" name="Picture 1">
            <a:extLst>
              <a:ext uri="{FF2B5EF4-FFF2-40B4-BE49-F238E27FC236}">
                <a16:creationId xmlns:a16="http://schemas.microsoft.com/office/drawing/2014/main" id="{CA77411E-EBE7-21D3-50A4-60B943D69C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069432"/>
            <a:ext cx="3501571" cy="5788568"/>
          </a:xfrm>
          <a:prstGeom prst="rect">
            <a:avLst/>
          </a:prstGeom>
        </p:spPr>
      </p:pic>
    </p:spTree>
    <p:extLst>
      <p:ext uri="{BB962C8B-B14F-4D97-AF65-F5344CB8AC3E}">
        <p14:creationId xmlns:p14="http://schemas.microsoft.com/office/powerpoint/2010/main" val="20840659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Photo with Text Slide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pic>
        <p:nvPicPr>
          <p:cNvPr id="3" name="Picture 2">
            <a:extLst>
              <a:ext uri="{FF2B5EF4-FFF2-40B4-BE49-F238E27FC236}">
                <a16:creationId xmlns:a16="http://schemas.microsoft.com/office/drawing/2014/main" id="{43BF051D-46EC-CCFF-10CC-21F3FD09C38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258" y="1065044"/>
            <a:ext cx="3501571" cy="5788568"/>
          </a:xfrm>
          <a:prstGeom prst="rect">
            <a:avLst/>
          </a:prstGeom>
        </p:spPr>
      </p:pic>
    </p:spTree>
    <p:extLst>
      <p:ext uri="{BB962C8B-B14F-4D97-AF65-F5344CB8AC3E}">
        <p14:creationId xmlns:p14="http://schemas.microsoft.com/office/powerpoint/2010/main" val="32035527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with Text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100672-2A8D-A4C0-757D-E0E79239AFD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2651" y="1074513"/>
            <a:ext cx="3492500" cy="5778500"/>
          </a:xfrm>
          <a:prstGeom prst="rect">
            <a:avLst/>
          </a:prstGeom>
        </p:spPr>
      </p:pic>
      <p:sp>
        <p:nvSpPr>
          <p:cNvPr id="6" name="Text Placeholder 3">
            <a:extLst>
              <a:ext uri="{FF2B5EF4-FFF2-40B4-BE49-F238E27FC236}">
                <a16:creationId xmlns:a16="http://schemas.microsoft.com/office/drawing/2014/main" id="{358D3EA7-3EA4-CCBF-ADEE-8EB5D141C356}"/>
              </a:ext>
            </a:extLst>
          </p:cNvPr>
          <p:cNvSpPr>
            <a:spLocks noGrp="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ext Placeholder 3">
            <a:extLst>
              <a:ext uri="{FF2B5EF4-FFF2-40B4-BE49-F238E27FC236}">
                <a16:creationId xmlns:a16="http://schemas.microsoft.com/office/drawing/2014/main" id="{5845403C-EC1A-1246-8C61-7C804CD7F61D}"/>
              </a:ext>
            </a:extLst>
          </p:cNvPr>
          <p:cNvSpPr>
            <a:spLocks noGrp="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D53E28E4-1E5D-2270-A60A-26B0AC3A6045}"/>
              </a:ext>
            </a:extLst>
          </p:cNvPr>
          <p:cNvSpPr>
            <a:spLocks noGrp="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6655953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with Text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2A1934-6316-6297-B8B4-E61DBE1FBEE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9500"/>
            <a:ext cx="3492500" cy="5778500"/>
          </a:xfrm>
          <a:prstGeom prst="rect">
            <a:avLst/>
          </a:prstGeom>
        </p:spPr>
      </p:pic>
      <p:sp>
        <p:nvSpPr>
          <p:cNvPr id="4" name="Text Placeholder 3">
            <a:extLst>
              <a:ext uri="{FF2B5EF4-FFF2-40B4-BE49-F238E27FC236}">
                <a16:creationId xmlns:a16="http://schemas.microsoft.com/office/drawing/2014/main" id="{1582DC64-962C-E6EF-6FB4-6D5E8C4AF7A1}"/>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5" name="Text Placeholder 3">
            <a:extLst>
              <a:ext uri="{FF2B5EF4-FFF2-40B4-BE49-F238E27FC236}">
                <a16:creationId xmlns:a16="http://schemas.microsoft.com/office/drawing/2014/main" id="{0289881F-D4D5-A1DF-69D0-F3F094607D6E}"/>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itle 1">
            <a:extLst>
              <a:ext uri="{FF2B5EF4-FFF2-40B4-BE49-F238E27FC236}">
                <a16:creationId xmlns:a16="http://schemas.microsoft.com/office/drawing/2014/main" id="{E6F393D0-455D-FD38-3C0F-4E691032B35C}"/>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3351987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with Text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B6FDE-0311-2ED6-6B1A-1CA5EE2D64A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9500"/>
            <a:ext cx="3492500" cy="5778500"/>
          </a:xfrm>
          <a:prstGeom prst="rect">
            <a:avLst/>
          </a:prstGeom>
        </p:spPr>
      </p:pic>
      <p:sp>
        <p:nvSpPr>
          <p:cNvPr id="3" name="Text Placeholder 3">
            <a:extLst>
              <a:ext uri="{FF2B5EF4-FFF2-40B4-BE49-F238E27FC236}">
                <a16:creationId xmlns:a16="http://schemas.microsoft.com/office/drawing/2014/main" id="{8BB7D35F-CFF8-4468-0D92-524B846CA189}"/>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83237C7C-3E3E-EB90-87E1-5FECEB95360E}"/>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98ACF89D-02F6-503F-41A6-91D55BC1A8B1}"/>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5939063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 with Text Slide 4">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EB8A552-AA9C-9602-3D27-3A761BFB8705}"/>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ext Placeholder 3">
            <a:extLst>
              <a:ext uri="{FF2B5EF4-FFF2-40B4-BE49-F238E27FC236}">
                <a16:creationId xmlns:a16="http://schemas.microsoft.com/office/drawing/2014/main" id="{7366899D-96AE-495B-09B5-12E568947BC1}"/>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a:extLst>
              <a:ext uri="{FF2B5EF4-FFF2-40B4-BE49-F238E27FC236}">
                <a16:creationId xmlns:a16="http://schemas.microsoft.com/office/drawing/2014/main" id="{0E665627-DC28-36CC-1471-39742F5C09F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9500"/>
            <a:ext cx="3492500" cy="5778500"/>
          </a:xfrm>
          <a:prstGeom prst="rect">
            <a:avLst/>
          </a:prstGeom>
        </p:spPr>
      </p:pic>
      <p:sp>
        <p:nvSpPr>
          <p:cNvPr id="2" name="Text Placeholder 3">
            <a:extLst>
              <a:ext uri="{FF2B5EF4-FFF2-40B4-BE49-F238E27FC236}">
                <a16:creationId xmlns:a16="http://schemas.microsoft.com/office/drawing/2014/main" id="{251996C0-6FF5-6C79-8FF0-17E0B6FE08ED}"/>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7" name="Title 1">
            <a:extLst>
              <a:ext uri="{FF2B5EF4-FFF2-40B4-BE49-F238E27FC236}">
                <a16:creationId xmlns:a16="http://schemas.microsoft.com/office/drawing/2014/main" id="{A120429E-A539-008B-7CF2-4674513350F8}"/>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624020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 with Text Slid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5238A6-C6A4-36CB-0337-9BB1D132787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12"/>
            <a:ext cx="3492500" cy="5783488"/>
          </a:xfrm>
          <a:prstGeom prst="rect">
            <a:avLst/>
          </a:prstGeom>
        </p:spPr>
      </p:pic>
      <p:sp>
        <p:nvSpPr>
          <p:cNvPr id="2" name="Text Placeholder 3">
            <a:extLst>
              <a:ext uri="{FF2B5EF4-FFF2-40B4-BE49-F238E27FC236}">
                <a16:creationId xmlns:a16="http://schemas.microsoft.com/office/drawing/2014/main" id="{194AB890-B2D7-143F-166A-E99B7F4C6D9D}"/>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3">
            <a:extLst>
              <a:ext uri="{FF2B5EF4-FFF2-40B4-BE49-F238E27FC236}">
                <a16:creationId xmlns:a16="http://schemas.microsoft.com/office/drawing/2014/main" id="{55F2D48D-E953-3E27-9111-50B9BA26D705}"/>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92E90737-069B-500B-3C88-63A62FFDA750}"/>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8" name="Title 1">
            <a:extLst>
              <a:ext uri="{FF2B5EF4-FFF2-40B4-BE49-F238E27FC236}">
                <a16:creationId xmlns:a16="http://schemas.microsoft.com/office/drawing/2014/main" id="{852D83D8-75C7-D783-2E7A-F26C06AD5E3E}"/>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14626372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 with Text Slide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D8373C-0E44-D073-74F5-13705B2F03E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13"/>
            <a:ext cx="3492500" cy="5778500"/>
          </a:xfrm>
          <a:prstGeom prst="rect">
            <a:avLst/>
          </a:prstGeom>
        </p:spPr>
      </p:pic>
      <p:sp>
        <p:nvSpPr>
          <p:cNvPr id="3" name="Text Placeholder 3">
            <a:extLst>
              <a:ext uri="{FF2B5EF4-FFF2-40B4-BE49-F238E27FC236}">
                <a16:creationId xmlns:a16="http://schemas.microsoft.com/office/drawing/2014/main" id="{9F3E12A5-1064-ADE6-AF36-602F2055E4C6}"/>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DFEF014C-41E3-1B2F-6B00-20DDDECD1797}"/>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2E8F20AA-D482-DDC7-5228-F977C27463A3}"/>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41974803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 with Text Slide 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E60C07-D1D0-ADFC-16AA-0D98DF26A41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4513"/>
            <a:ext cx="3492500" cy="5778500"/>
          </a:xfrm>
          <a:prstGeom prst="rect">
            <a:avLst/>
          </a:prstGeom>
        </p:spPr>
      </p:pic>
      <p:sp>
        <p:nvSpPr>
          <p:cNvPr id="3" name="Text Placeholder 3">
            <a:extLst>
              <a:ext uri="{FF2B5EF4-FFF2-40B4-BE49-F238E27FC236}">
                <a16:creationId xmlns:a16="http://schemas.microsoft.com/office/drawing/2014/main" id="{037B2CF9-03CB-F060-7C0F-AFD5357FDDA1}"/>
              </a:ext>
            </a:extLst>
          </p:cNvPr>
          <p:cNvSpPr>
            <a:spLocks noGrp="1" noRot="1" noMove="1" noResize="1" noEditPoints="1" noAdjustHandles="1" noChangeArrowheads="1" noChangeShapeType="1"/>
          </p:cNvSpPr>
          <p:nvPr>
            <p:ph type="body" sz="half" idx="11"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4" name="Text Placeholder 3">
            <a:extLst>
              <a:ext uri="{FF2B5EF4-FFF2-40B4-BE49-F238E27FC236}">
                <a16:creationId xmlns:a16="http://schemas.microsoft.com/office/drawing/2014/main" id="{0E23BE54-ABEB-78CA-1403-3EA60DEFF4D5}"/>
              </a:ext>
            </a:extLst>
          </p:cNvPr>
          <p:cNvSpPr>
            <a:spLocks noGrp="1" noRot="1" noMove="1" noResize="1" noEditPoints="1" noAdjustHandles="1" noChangeArrowheads="1" noChangeShapeType="1"/>
          </p:cNvSpPr>
          <p:nvPr>
            <p:ph type="body" sz="half" idx="12"/>
          </p:nvPr>
        </p:nvSpPr>
        <p:spPr>
          <a:xfrm>
            <a:off x="3760807" y="2544149"/>
            <a:ext cx="7888649" cy="3874939"/>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0C49447F-9D7C-C356-ADB3-254DE1F3F3C5}"/>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28123315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with Text Slide 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9A87E-9B54-89D7-5B25-113CF629E76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079500"/>
            <a:ext cx="3492500" cy="5778500"/>
          </a:xfrm>
          <a:prstGeom prst="rect">
            <a:avLst/>
          </a:prstGeom>
        </p:spPr>
      </p:pic>
      <p:sp>
        <p:nvSpPr>
          <p:cNvPr id="5" name="Text Placeholder 3">
            <a:extLst>
              <a:ext uri="{FF2B5EF4-FFF2-40B4-BE49-F238E27FC236}">
                <a16:creationId xmlns:a16="http://schemas.microsoft.com/office/drawing/2014/main" id="{F10969DE-4BE4-B1E9-A111-2141A6CEA624}"/>
              </a:ext>
            </a:extLst>
          </p:cNvPr>
          <p:cNvSpPr>
            <a:spLocks noGrp="1" noRot="1" noMove="1" noResize="1" noEditPoints="1" noAdjustHandles="1" noChangeArrowheads="1" noChangeShapeType="1"/>
          </p:cNvSpPr>
          <p:nvPr>
            <p:ph type="body" sz="half" idx="11"/>
          </p:nvPr>
        </p:nvSpPr>
        <p:spPr>
          <a:xfrm>
            <a:off x="3755685"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3">
            <a:extLst>
              <a:ext uri="{FF2B5EF4-FFF2-40B4-BE49-F238E27FC236}">
                <a16:creationId xmlns:a16="http://schemas.microsoft.com/office/drawing/2014/main" id="{C49D76F7-7CDD-4450-7B5E-5B74BDCF2033}"/>
              </a:ext>
            </a:extLst>
          </p:cNvPr>
          <p:cNvSpPr>
            <a:spLocks noGrp="1" noRot="1" noMove="1" noResize="1" noEditPoints="1" noAdjustHandles="1" noChangeArrowheads="1" noChangeShapeType="1"/>
          </p:cNvSpPr>
          <p:nvPr>
            <p:ph type="body" sz="half" idx="12"/>
          </p:nvPr>
        </p:nvSpPr>
        <p:spPr>
          <a:xfrm>
            <a:off x="7925349" y="2536896"/>
            <a:ext cx="3921000" cy="3882192"/>
          </a:xfrm>
          <a:prstGeom prst="rect">
            <a:avLst/>
          </a:prstGeom>
        </p:spPr>
        <p:txBody>
          <a:bodyPr/>
          <a:lstStyle>
            <a:lvl1pPr marL="0" indent="0">
              <a:lnSpc>
                <a:spcPct val="100000"/>
              </a:lnSpc>
              <a:spcBef>
                <a:spcPts val="1500"/>
              </a:spcBef>
              <a:buNone/>
              <a:defRPr sz="1800" baseline="0">
                <a:solidFill>
                  <a:srgbClr val="55555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B293EF6E-4900-E206-4C2A-8132130F1A46}"/>
              </a:ext>
            </a:extLst>
          </p:cNvPr>
          <p:cNvSpPr>
            <a:spLocks noGrp="1" noRot="1" noMove="1" noResize="1" noEditPoints="1" noAdjustHandles="1" noChangeArrowheads="1" noChangeShapeType="1"/>
          </p:cNvSpPr>
          <p:nvPr>
            <p:ph type="body" sz="half" idx="13" hasCustomPrompt="1"/>
          </p:nvPr>
        </p:nvSpPr>
        <p:spPr>
          <a:xfrm>
            <a:off x="3744765" y="1715570"/>
            <a:ext cx="7904691" cy="497278"/>
          </a:xfrm>
          <a:prstGeom prst="rect">
            <a:avLst/>
          </a:prstGeom>
        </p:spPr>
        <p:txBody>
          <a:bodyPr/>
          <a:lstStyle>
            <a:lvl1pPr marL="0" indent="0">
              <a:lnSpc>
                <a:spcPct val="100000"/>
              </a:lnSpc>
              <a:spcBef>
                <a:spcPts val="0"/>
              </a:spcBef>
              <a:buNone/>
              <a:defRPr sz="2400" b="0" i="0" baseline="0">
                <a:solidFill>
                  <a:srgbClr val="555555"/>
                </a:solidFill>
                <a:latin typeface="Univers Condensed" panose="020B050602020205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a:t>
            </a:r>
          </a:p>
        </p:txBody>
      </p:sp>
      <p:sp>
        <p:nvSpPr>
          <p:cNvPr id="8" name="Title 1">
            <a:extLst>
              <a:ext uri="{FF2B5EF4-FFF2-40B4-BE49-F238E27FC236}">
                <a16:creationId xmlns:a16="http://schemas.microsoft.com/office/drawing/2014/main" id="{BAD2FA6E-460A-97FD-8887-072E99541517}"/>
              </a:ext>
            </a:extLst>
          </p:cNvPr>
          <p:cNvSpPr>
            <a:spLocks noGrp="1" noRot="1" noMove="1" noResize="1" noEditPoints="1" noAdjustHandles="1" noChangeArrowheads="1" noChangeShapeType="1"/>
          </p:cNvSpPr>
          <p:nvPr>
            <p:ph type="ctrTitle" hasCustomPrompt="1"/>
          </p:nvPr>
        </p:nvSpPr>
        <p:spPr>
          <a:xfrm>
            <a:off x="3744766" y="501445"/>
            <a:ext cx="6514802" cy="1192129"/>
          </a:xfrm>
          <a:prstGeom prst="rect">
            <a:avLst/>
          </a:prstGeom>
        </p:spPr>
        <p:txBody>
          <a:bodyPr anchor="t"/>
          <a:lstStyle>
            <a:lvl1pPr algn="l">
              <a:lnSpc>
                <a:spcPct val="100000"/>
              </a:lnSpc>
              <a:defRPr sz="3600" b="0" i="0" cap="none" spc="0" baseline="0">
                <a:solidFill>
                  <a:srgbClr val="6BB835"/>
                </a:solidFill>
                <a:latin typeface="Univers Condensed Light" panose="020B0306020202040204" pitchFamily="34" charset="0"/>
              </a:defRPr>
            </a:lvl1pPr>
          </a:lstStyle>
          <a:p>
            <a:r>
              <a:rPr lang="en-US" dirty="0"/>
              <a:t>Headline </a:t>
            </a:r>
            <a:br>
              <a:rPr lang="en-US" dirty="0"/>
            </a:br>
            <a:r>
              <a:rPr lang="en-US" dirty="0"/>
              <a:t>(one or two lines)</a:t>
            </a:r>
          </a:p>
        </p:txBody>
      </p:sp>
    </p:spTree>
    <p:extLst>
      <p:ext uri="{BB962C8B-B14F-4D97-AF65-F5344CB8AC3E}">
        <p14:creationId xmlns:p14="http://schemas.microsoft.com/office/powerpoint/2010/main" val="1161909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slideLayout" Target="../slideLayouts/slideLayout81.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3" Type="http://schemas.openxmlformats.org/officeDocument/2006/relationships/image" Target="../media/image2.png"/><Relationship Id="rId5" Type="http://schemas.openxmlformats.org/officeDocument/2006/relationships/slideLayout" Target="../slideLayouts/slideLayout3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image" Target="../media/image14.jp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8" Type="http://schemas.openxmlformats.org/officeDocument/2006/relationships/slideLayout" Target="../slideLayouts/slideLayout39.xml"/><Relationship Id="rId51" Type="http://schemas.openxmlformats.org/officeDocument/2006/relationships/theme" Target="../theme/theme3.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theme" Target="../theme/theme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image" Target="../media/image2.png"/><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image" Target="../media/image1.png"/><Relationship Id="rId8" Type="http://schemas.openxmlformats.org/officeDocument/2006/relationships/slideLayout" Target="../slideLayouts/slideLayout89.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1" Type="http://schemas.openxmlformats.org/officeDocument/2006/relationships/slideLayout" Target="../slideLayouts/slideLayout82.xml"/><Relationship Id="rId6"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30.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31.xml"/><Relationship Id="rId4" Type="http://schemas.openxmlformats.org/officeDocument/2006/relationships/image" Target="../media/image7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B2F81-C571-0E9D-23BD-F1FAF81619EF}"/>
              </a:ext>
            </a:extLst>
          </p:cNvPr>
          <p:cNvPicPr>
            <a:picLocks noGrp="1" noRot="1" noChangeAspect="1" noMove="1" noResize="1" noEditPoints="1" noAdjustHandles="1" noChangeArrowheads="1" noChangeShapeType="1" noCrop="1"/>
          </p:cNvPicPr>
          <p:nvPr userDrawn="1"/>
        </p:nvPicPr>
        <p:blipFill>
          <a:blip r:embed="rId14"/>
          <a:stretch>
            <a:fillRect/>
          </a:stretch>
        </p:blipFill>
        <p:spPr>
          <a:xfrm>
            <a:off x="177799" y="185856"/>
            <a:ext cx="11833225" cy="889714"/>
          </a:xfrm>
          <a:prstGeom prst="rect">
            <a:avLst/>
          </a:prstGeom>
        </p:spPr>
      </p:pic>
      <p:sp>
        <p:nvSpPr>
          <p:cNvPr id="3" name="Slide Number Placeholder 5">
            <a:extLst>
              <a:ext uri="{FF2B5EF4-FFF2-40B4-BE49-F238E27FC236}">
                <a16:creationId xmlns:a16="http://schemas.microsoft.com/office/drawing/2014/main" id="{7057FA47-0E64-5554-A32A-2E55C5D08DB0}"/>
              </a:ext>
            </a:extLst>
          </p:cNvPr>
          <p:cNvSpPr txBox="1">
            <a:spLocks noGrp="1" noRot="1" noMove="1" noResize="1" noEditPoints="1" noAdjustHandles="1" noChangeArrowheads="1" noChangeShapeType="1"/>
          </p:cNvSpPr>
          <p:nvPr userDrawn="1"/>
        </p:nvSpPr>
        <p:spPr>
          <a:xfrm>
            <a:off x="11624360" y="6584175"/>
            <a:ext cx="438150" cy="177800"/>
          </a:xfrm>
          <a:prstGeom prst="rect">
            <a:avLst/>
          </a:prstGeom>
          <a:noFill/>
          <a:ln>
            <a:noFill/>
          </a:ln>
          <a:effectLst/>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5A92CE-986F-7D4E-8205-EC373F8C631F}" type="slidenum">
              <a:rPr lang="en-US" b="0" i="0" smtClean="0">
                <a:solidFill>
                  <a:srgbClr val="555555"/>
                </a:solidFill>
                <a:latin typeface="Arial" panose="020B0604020202020204" pitchFamily="34" charset="0"/>
              </a:rPr>
              <a:pPr algn="r"/>
              <a:t>‹#›</a:t>
            </a:fld>
            <a:endParaRPr lang="en-US" b="0" i="0" dirty="0">
              <a:solidFill>
                <a:srgbClr val="555555"/>
              </a:solidFill>
              <a:latin typeface="Arial" panose="020B0604020202020204" pitchFamily="34" charset="0"/>
            </a:endParaRPr>
          </a:p>
        </p:txBody>
      </p:sp>
      <p:pic>
        <p:nvPicPr>
          <p:cNvPr id="6" name="Picture 5">
            <a:extLst>
              <a:ext uri="{FF2B5EF4-FFF2-40B4-BE49-F238E27FC236}">
                <a16:creationId xmlns:a16="http://schemas.microsoft.com/office/drawing/2014/main" id="{1CF12561-C811-9905-C7C6-94534635C980}"/>
              </a:ext>
            </a:extLst>
          </p:cNvPr>
          <p:cNvPicPr>
            <a:picLocks noChangeAspect="1"/>
          </p:cNvPicPr>
          <p:nvPr userDrawn="1"/>
        </p:nvPicPr>
        <p:blipFill>
          <a:blip r:embed="rId15"/>
          <a:stretch>
            <a:fillRect/>
          </a:stretch>
        </p:blipFill>
        <p:spPr>
          <a:xfrm>
            <a:off x="8078901" y="484781"/>
            <a:ext cx="3605842" cy="582163"/>
          </a:xfrm>
          <a:prstGeom prst="rect">
            <a:avLst/>
          </a:prstGeom>
        </p:spPr>
      </p:pic>
    </p:spTree>
    <p:extLst>
      <p:ext uri="{BB962C8B-B14F-4D97-AF65-F5344CB8AC3E}">
        <p14:creationId xmlns:p14="http://schemas.microsoft.com/office/powerpoint/2010/main" val="2342619081"/>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705" r:id="rId3"/>
    <p:sldLayoutId id="2147483703" r:id="rId4"/>
    <p:sldLayoutId id="2147483795" r:id="rId5"/>
    <p:sldLayoutId id="2147483768" r:id="rId6"/>
    <p:sldLayoutId id="2147483706" r:id="rId7"/>
    <p:sldLayoutId id="2147483796" r:id="rId8"/>
    <p:sldLayoutId id="2147483797" r:id="rId9"/>
    <p:sldLayoutId id="2147483798" r:id="rId10"/>
    <p:sldLayoutId id="2147483794" r:id="rId11"/>
    <p:sldLayoutId id="21474838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357016-041D-77A0-1FDB-9CA2B57BEAF6}"/>
              </a:ext>
            </a:extLst>
          </p:cNvPr>
          <p:cNvPicPr>
            <a:picLocks noGrp="1" noRot="1" noMove="1" noResize="1" noEditPoints="1" noAdjustHandles="1" noChangeArrowheads="1" noChangeShapeType="1" noCrop="1"/>
          </p:cNvPicPr>
          <p:nvPr userDrawn="1"/>
        </p:nvPicPr>
        <p:blipFill>
          <a:blip r:embed="rId21"/>
          <a:stretch>
            <a:fillRect/>
          </a:stretch>
        </p:blipFill>
        <p:spPr>
          <a:xfrm>
            <a:off x="177799" y="185856"/>
            <a:ext cx="11833225" cy="889714"/>
          </a:xfrm>
          <a:prstGeom prst="rect">
            <a:avLst/>
          </a:prstGeom>
        </p:spPr>
      </p:pic>
      <p:sp>
        <p:nvSpPr>
          <p:cNvPr id="9" name="Slide Number Placeholder 5">
            <a:extLst>
              <a:ext uri="{FF2B5EF4-FFF2-40B4-BE49-F238E27FC236}">
                <a16:creationId xmlns:a16="http://schemas.microsoft.com/office/drawing/2014/main" id="{05D266D7-4F64-EF63-06A0-C6CC647A9300}"/>
              </a:ext>
            </a:extLst>
          </p:cNvPr>
          <p:cNvSpPr txBox="1">
            <a:spLocks noGrp="1" noRot="1" noMove="1" noResize="1" noEditPoints="1" noAdjustHandles="1" noChangeArrowheads="1" noChangeShapeType="1"/>
          </p:cNvSpPr>
          <p:nvPr userDrawn="1"/>
        </p:nvSpPr>
        <p:spPr>
          <a:xfrm>
            <a:off x="11624360" y="6584175"/>
            <a:ext cx="438150" cy="177800"/>
          </a:xfrm>
          <a:prstGeom prst="rect">
            <a:avLst/>
          </a:prstGeom>
          <a:noFill/>
          <a:ln>
            <a:noFill/>
          </a:ln>
          <a:effectLst/>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5A92CE-986F-7D4E-8205-EC373F8C631F}" type="slidenum">
              <a:rPr lang="en-US" b="0" i="0" smtClean="0">
                <a:solidFill>
                  <a:srgbClr val="555555"/>
                </a:solidFill>
                <a:latin typeface="Arial" panose="020B0604020202020204" pitchFamily="34" charset="0"/>
              </a:rPr>
              <a:pPr algn="r"/>
              <a:t>‹#›</a:t>
            </a:fld>
            <a:endParaRPr lang="en-US" b="0" i="0" dirty="0">
              <a:solidFill>
                <a:srgbClr val="555555"/>
              </a:solidFill>
              <a:latin typeface="Arial" panose="020B0604020202020204" pitchFamily="34" charset="0"/>
            </a:endParaRPr>
          </a:p>
        </p:txBody>
      </p:sp>
      <p:pic>
        <p:nvPicPr>
          <p:cNvPr id="2" name="Picture 1">
            <a:extLst>
              <a:ext uri="{FF2B5EF4-FFF2-40B4-BE49-F238E27FC236}">
                <a16:creationId xmlns:a16="http://schemas.microsoft.com/office/drawing/2014/main" id="{99C7CE02-8E85-9BED-F7BD-DF20E2108729}"/>
              </a:ext>
            </a:extLst>
          </p:cNvPr>
          <p:cNvPicPr>
            <a:picLocks noChangeAspect="1"/>
          </p:cNvPicPr>
          <p:nvPr userDrawn="1"/>
        </p:nvPicPr>
        <p:blipFill>
          <a:blip r:embed="rId22"/>
          <a:stretch>
            <a:fillRect/>
          </a:stretch>
        </p:blipFill>
        <p:spPr>
          <a:xfrm>
            <a:off x="8078901" y="484781"/>
            <a:ext cx="3605842" cy="582163"/>
          </a:xfrm>
          <a:prstGeom prst="rect">
            <a:avLst/>
          </a:prstGeom>
        </p:spPr>
      </p:pic>
    </p:spTree>
    <p:extLst>
      <p:ext uri="{BB962C8B-B14F-4D97-AF65-F5344CB8AC3E}">
        <p14:creationId xmlns:p14="http://schemas.microsoft.com/office/powerpoint/2010/main" val="26067334"/>
      </p:ext>
    </p:extLst>
  </p:cSld>
  <p:clrMap bg1="lt1" tx1="dk1" bg2="lt2" tx2="dk2" accent1="accent1" accent2="accent2" accent3="accent3" accent4="accent4" accent5="accent5" accent6="accent6" hlink="hlink" folHlink="folHlink"/>
  <p:sldLayoutIdLst>
    <p:sldLayoutId id="2147483709" r:id="rId1"/>
    <p:sldLayoutId id="2147483818" r:id="rId2"/>
    <p:sldLayoutId id="2147483817" r:id="rId3"/>
    <p:sldLayoutId id="2147483814" r:id="rId4"/>
    <p:sldLayoutId id="2147483815" r:id="rId5"/>
    <p:sldLayoutId id="2147483820" r:id="rId6"/>
    <p:sldLayoutId id="2147483822" r:id="rId7"/>
    <p:sldLayoutId id="2147483823" r:id="rId8"/>
    <p:sldLayoutId id="2147483824" r:id="rId9"/>
    <p:sldLayoutId id="2147483825" r:id="rId10"/>
    <p:sldLayoutId id="2147483710" r:id="rId11"/>
    <p:sldLayoutId id="2147483821" r:id="rId12"/>
    <p:sldLayoutId id="2147483816" r:id="rId13"/>
    <p:sldLayoutId id="2147483819" r:id="rId14"/>
    <p:sldLayoutId id="2147483712" r:id="rId15"/>
    <p:sldLayoutId id="2147483713" r:id="rId16"/>
    <p:sldLayoutId id="2147483793" r:id="rId17"/>
    <p:sldLayoutId id="2147483714" r:id="rId18"/>
    <p:sldLayoutId id="214748371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571387-2556-B5CB-768F-55FDA8AA2FA5}"/>
              </a:ext>
            </a:extLst>
          </p:cNvPr>
          <p:cNvPicPr>
            <a:picLocks noGrp="1" noRot="1" noChangeAspect="1" noMove="1" noResize="1" noEditPoints="1" noAdjustHandles="1" noChangeArrowheads="1" noChangeShapeType="1" noCrop="1"/>
          </p:cNvPicPr>
          <p:nvPr userDrawn="1"/>
        </p:nvPicPr>
        <p:blipFill>
          <a:blip r:embed="rId52"/>
          <a:stretch>
            <a:fillRect/>
          </a:stretch>
        </p:blipFill>
        <p:spPr>
          <a:xfrm>
            <a:off x="3489849" y="1069289"/>
            <a:ext cx="8702151" cy="5788711"/>
          </a:xfrm>
          <a:prstGeom prst="rect">
            <a:avLst/>
          </a:prstGeom>
        </p:spPr>
      </p:pic>
      <p:pic>
        <p:nvPicPr>
          <p:cNvPr id="3" name="Picture 2">
            <a:extLst>
              <a:ext uri="{FF2B5EF4-FFF2-40B4-BE49-F238E27FC236}">
                <a16:creationId xmlns:a16="http://schemas.microsoft.com/office/drawing/2014/main" id="{CF16B8F7-98C9-1874-D70A-E39146F2090B}"/>
              </a:ext>
            </a:extLst>
          </p:cNvPr>
          <p:cNvPicPr>
            <a:picLocks noChangeAspect="1"/>
          </p:cNvPicPr>
          <p:nvPr userDrawn="1"/>
        </p:nvPicPr>
        <p:blipFill>
          <a:blip r:embed="rId53"/>
          <a:stretch>
            <a:fillRect/>
          </a:stretch>
        </p:blipFill>
        <p:spPr>
          <a:xfrm>
            <a:off x="8260055" y="225989"/>
            <a:ext cx="3605842" cy="582163"/>
          </a:xfrm>
          <a:prstGeom prst="rect">
            <a:avLst/>
          </a:prstGeom>
        </p:spPr>
      </p:pic>
    </p:spTree>
    <p:extLst>
      <p:ext uri="{BB962C8B-B14F-4D97-AF65-F5344CB8AC3E}">
        <p14:creationId xmlns:p14="http://schemas.microsoft.com/office/powerpoint/2010/main" val="208363534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717" r:id="rId14"/>
    <p:sldLayoutId id="2147483725" r:id="rId15"/>
    <p:sldLayoutId id="2147483727" r:id="rId16"/>
    <p:sldLayoutId id="2147483730" r:id="rId17"/>
    <p:sldLayoutId id="2147483729" r:id="rId18"/>
    <p:sldLayoutId id="2147483728" r:id="rId19"/>
    <p:sldLayoutId id="2147483722" r:id="rId20"/>
    <p:sldLayoutId id="2147483731" r:id="rId21"/>
    <p:sldLayoutId id="2147483787" r:id="rId22"/>
    <p:sldLayoutId id="2147483721" r:id="rId23"/>
    <p:sldLayoutId id="2147483785" r:id="rId24"/>
    <p:sldLayoutId id="2147483762" r:id="rId25"/>
    <p:sldLayoutId id="2147483718" r:id="rId26"/>
    <p:sldLayoutId id="2147483732" r:id="rId27"/>
    <p:sldLayoutId id="2147483810" r:id="rId28"/>
    <p:sldLayoutId id="2147483811" r:id="rId29"/>
    <p:sldLayoutId id="2147483766" r:id="rId30"/>
    <p:sldLayoutId id="2147483803" r:id="rId31"/>
    <p:sldLayoutId id="2147483804" r:id="rId32"/>
    <p:sldLayoutId id="2147483765" r:id="rId33"/>
    <p:sldLayoutId id="2147483724" r:id="rId34"/>
    <p:sldLayoutId id="2147483800" r:id="rId35"/>
    <p:sldLayoutId id="2147483801" r:id="rId36"/>
    <p:sldLayoutId id="2147483802" r:id="rId37"/>
    <p:sldLayoutId id="2147483755" r:id="rId38"/>
    <p:sldLayoutId id="2147483756" r:id="rId39"/>
    <p:sldLayoutId id="2147483757" r:id="rId40"/>
    <p:sldLayoutId id="2147483759" r:id="rId41"/>
    <p:sldLayoutId id="2147483760" r:id="rId42"/>
    <p:sldLayoutId id="2147483758" r:id="rId43"/>
    <p:sldLayoutId id="2147483761" r:id="rId44"/>
    <p:sldLayoutId id="2147483789" r:id="rId45"/>
    <p:sldLayoutId id="2147483723" r:id="rId46"/>
    <p:sldLayoutId id="2147483720" r:id="rId47"/>
    <p:sldLayoutId id="2147483763" r:id="rId48"/>
    <p:sldLayoutId id="2147483764" r:id="rId49"/>
    <p:sldLayoutId id="2147483799"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2475A1-4063-A529-08AF-158AB352A62A}"/>
              </a:ext>
            </a:extLst>
          </p:cNvPr>
          <p:cNvPicPr>
            <a:picLocks noGrp="1" noRot="1" noMove="1" noResize="1" noEditPoints="1" noAdjustHandles="1" noChangeArrowheads="1" noChangeShapeType="1" noCrop="1"/>
          </p:cNvPicPr>
          <p:nvPr userDrawn="1"/>
        </p:nvPicPr>
        <p:blipFill>
          <a:blip r:embed="rId48"/>
          <a:stretch>
            <a:fillRect/>
          </a:stretch>
        </p:blipFill>
        <p:spPr>
          <a:xfrm>
            <a:off x="177799" y="185856"/>
            <a:ext cx="11833225" cy="889714"/>
          </a:xfrm>
          <a:prstGeom prst="rect">
            <a:avLst/>
          </a:prstGeom>
        </p:spPr>
      </p:pic>
      <p:sp>
        <p:nvSpPr>
          <p:cNvPr id="13" name="Slide Number Placeholder 5">
            <a:extLst>
              <a:ext uri="{FF2B5EF4-FFF2-40B4-BE49-F238E27FC236}">
                <a16:creationId xmlns:a16="http://schemas.microsoft.com/office/drawing/2014/main" id="{493D25CF-59FA-4072-4F28-FF50F3598EBF}"/>
              </a:ext>
            </a:extLst>
          </p:cNvPr>
          <p:cNvSpPr txBox="1">
            <a:spLocks noGrp="1" noRot="1" noMove="1" noResize="1" noEditPoints="1" noAdjustHandles="1" noChangeArrowheads="1" noChangeShapeType="1"/>
          </p:cNvSpPr>
          <p:nvPr userDrawn="1"/>
        </p:nvSpPr>
        <p:spPr>
          <a:xfrm>
            <a:off x="11624360" y="6584175"/>
            <a:ext cx="438150" cy="177800"/>
          </a:xfrm>
          <a:prstGeom prst="rect">
            <a:avLst/>
          </a:prstGeom>
          <a:noFill/>
          <a:ln>
            <a:noFill/>
          </a:ln>
          <a:effectLst/>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5A92CE-986F-7D4E-8205-EC373F8C631F}" type="slidenum">
              <a:rPr lang="en-US" b="0" i="0" smtClean="0">
                <a:solidFill>
                  <a:srgbClr val="555555"/>
                </a:solidFill>
                <a:latin typeface="Arial" panose="020B0604020202020204" pitchFamily="34" charset="0"/>
              </a:rPr>
              <a:pPr algn="r"/>
              <a:t>‹#›</a:t>
            </a:fld>
            <a:endParaRPr lang="en-US" b="0" i="0" dirty="0">
              <a:solidFill>
                <a:srgbClr val="555555"/>
              </a:solidFill>
              <a:latin typeface="Arial" panose="020B0604020202020204" pitchFamily="34" charset="0"/>
            </a:endParaRPr>
          </a:p>
        </p:txBody>
      </p:sp>
      <p:pic>
        <p:nvPicPr>
          <p:cNvPr id="3" name="Picture 2">
            <a:extLst>
              <a:ext uri="{FF2B5EF4-FFF2-40B4-BE49-F238E27FC236}">
                <a16:creationId xmlns:a16="http://schemas.microsoft.com/office/drawing/2014/main" id="{ABA81961-3E0D-1BA2-5107-A64EBD00CB51}"/>
              </a:ext>
            </a:extLst>
          </p:cNvPr>
          <p:cNvPicPr>
            <a:picLocks noChangeAspect="1"/>
          </p:cNvPicPr>
          <p:nvPr userDrawn="1"/>
        </p:nvPicPr>
        <p:blipFill>
          <a:blip r:embed="rId49"/>
          <a:stretch>
            <a:fillRect/>
          </a:stretch>
        </p:blipFill>
        <p:spPr>
          <a:xfrm>
            <a:off x="8078901" y="484781"/>
            <a:ext cx="3605842" cy="582163"/>
          </a:xfrm>
          <a:prstGeom prst="rect">
            <a:avLst/>
          </a:prstGeom>
        </p:spPr>
      </p:pic>
    </p:spTree>
    <p:extLst>
      <p:ext uri="{BB962C8B-B14F-4D97-AF65-F5344CB8AC3E}">
        <p14:creationId xmlns:p14="http://schemas.microsoft.com/office/powerpoint/2010/main" val="56303170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734" r:id="rId11"/>
    <p:sldLayoutId id="2147483741" r:id="rId12"/>
    <p:sldLayoutId id="2147483743" r:id="rId13"/>
    <p:sldLayoutId id="2147483746" r:id="rId14"/>
    <p:sldLayoutId id="2147483745" r:id="rId15"/>
    <p:sldLayoutId id="2147483744" r:id="rId16"/>
    <p:sldLayoutId id="2147483738" r:id="rId17"/>
    <p:sldLayoutId id="2147483747" r:id="rId18"/>
    <p:sldLayoutId id="2147483737" r:id="rId19"/>
    <p:sldLayoutId id="2147483788" r:id="rId20"/>
    <p:sldLayoutId id="2147483786" r:id="rId21"/>
    <p:sldLayoutId id="2147483767" r:id="rId22"/>
    <p:sldLayoutId id="2147483735" r:id="rId23"/>
    <p:sldLayoutId id="2147483748" r:id="rId24"/>
    <p:sldLayoutId id="2147483812" r:id="rId25"/>
    <p:sldLayoutId id="2147483813" r:id="rId26"/>
    <p:sldLayoutId id="2147483769" r:id="rId27"/>
    <p:sldLayoutId id="2147483805" r:id="rId28"/>
    <p:sldLayoutId id="2147483806" r:id="rId29"/>
    <p:sldLayoutId id="2147483770" r:id="rId30"/>
    <p:sldLayoutId id="2147483740" r:id="rId31"/>
    <p:sldLayoutId id="2147483807" r:id="rId32"/>
    <p:sldLayoutId id="2147483808" r:id="rId33"/>
    <p:sldLayoutId id="2147483809" r:id="rId34"/>
    <p:sldLayoutId id="2147483771" r:id="rId35"/>
    <p:sldLayoutId id="2147483772" r:id="rId36"/>
    <p:sldLayoutId id="2147483773" r:id="rId37"/>
    <p:sldLayoutId id="2147483774" r:id="rId38"/>
    <p:sldLayoutId id="2147483775" r:id="rId39"/>
    <p:sldLayoutId id="2147483776" r:id="rId40"/>
    <p:sldLayoutId id="2147483777" r:id="rId41"/>
    <p:sldLayoutId id="2147483790" r:id="rId42"/>
    <p:sldLayoutId id="2147483739" r:id="rId43"/>
    <p:sldLayoutId id="2147483736" r:id="rId44"/>
    <p:sldLayoutId id="2147483778" r:id="rId45"/>
    <p:sldLayoutId id="214748377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B0260-C0C1-ED80-40C5-0FD0FF75F8AE}"/>
              </a:ext>
            </a:extLst>
          </p:cNvPr>
          <p:cNvPicPr>
            <a:picLocks noChangeAspect="1"/>
          </p:cNvPicPr>
          <p:nvPr userDrawn="1"/>
        </p:nvPicPr>
        <p:blipFill>
          <a:blip r:embed="rId4"/>
          <a:stretch>
            <a:fillRect/>
          </a:stretch>
        </p:blipFill>
        <p:spPr>
          <a:xfrm>
            <a:off x="8078901" y="319528"/>
            <a:ext cx="3605842" cy="582163"/>
          </a:xfrm>
          <a:prstGeom prst="rect">
            <a:avLst/>
          </a:prstGeom>
        </p:spPr>
      </p:pic>
    </p:spTree>
    <p:extLst>
      <p:ext uri="{BB962C8B-B14F-4D97-AF65-F5344CB8AC3E}">
        <p14:creationId xmlns:p14="http://schemas.microsoft.com/office/powerpoint/2010/main" val="3101274928"/>
      </p:ext>
    </p:extLst>
  </p:cSld>
  <p:clrMap bg1="lt1" tx1="dk1" bg2="lt2" tx2="dk2" accent1="accent1" accent2="accent2" accent3="accent3" accent4="accent4" accent5="accent5" accent6="accent6" hlink="hlink" folHlink="folHlink"/>
  <p:sldLayoutIdLst>
    <p:sldLayoutId id="2147483753" r:id="rId1"/>
    <p:sldLayoutId id="21474837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7079F3-D4A9-04DB-20C5-5F50AC8ED71A}"/>
              </a:ext>
            </a:extLst>
          </p:cNvPr>
          <p:cNvPicPr>
            <a:picLocks noGrp="1" noRot="1" noMove="1" noResize="1" noEditPoints="1" noAdjustHandles="1" noChangeArrowheads="1" noChangeShapeType="1" noCrop="1"/>
          </p:cNvPicPr>
          <p:nvPr userDrawn="1"/>
        </p:nvPicPr>
        <p:blipFill>
          <a:blip r:embed="rId3"/>
          <a:stretch>
            <a:fillRect/>
          </a:stretch>
        </p:blipFill>
        <p:spPr>
          <a:xfrm>
            <a:off x="177799" y="185856"/>
            <a:ext cx="11833225" cy="889714"/>
          </a:xfrm>
          <a:prstGeom prst="rect">
            <a:avLst/>
          </a:prstGeom>
        </p:spPr>
      </p:pic>
      <p:pic>
        <p:nvPicPr>
          <p:cNvPr id="3" name="Picture 2">
            <a:extLst>
              <a:ext uri="{FF2B5EF4-FFF2-40B4-BE49-F238E27FC236}">
                <a16:creationId xmlns:a16="http://schemas.microsoft.com/office/drawing/2014/main" id="{605EC1C2-5F97-3CA9-9EF8-0AB9783E4BAF}"/>
              </a:ext>
            </a:extLst>
          </p:cNvPr>
          <p:cNvPicPr>
            <a:picLocks noChangeAspect="1"/>
          </p:cNvPicPr>
          <p:nvPr userDrawn="1"/>
        </p:nvPicPr>
        <p:blipFill>
          <a:blip r:embed="rId4"/>
          <a:stretch>
            <a:fillRect/>
          </a:stretch>
        </p:blipFill>
        <p:spPr>
          <a:xfrm>
            <a:off x="1467739" y="2681767"/>
            <a:ext cx="9256522" cy="1494465"/>
          </a:xfrm>
          <a:prstGeom prst="rect">
            <a:avLst/>
          </a:prstGeom>
        </p:spPr>
      </p:pic>
    </p:spTree>
    <p:extLst>
      <p:ext uri="{BB962C8B-B14F-4D97-AF65-F5344CB8AC3E}">
        <p14:creationId xmlns:p14="http://schemas.microsoft.com/office/powerpoint/2010/main" val="2582332701"/>
      </p:ext>
    </p:extLst>
  </p:cSld>
  <p:clrMap bg1="lt1" tx1="dk1" bg2="lt2" tx2="dk2" accent1="accent1" accent2="accent2" accent3="accent3" accent4="accent4" accent5="accent5" accent6="accent6" hlink="hlink" folHlink="folHlink"/>
  <p:sldLayoutIdLst>
    <p:sldLayoutId id="214748385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7079F3-D4A9-04DB-20C5-5F50AC8ED71A}"/>
              </a:ext>
            </a:extLst>
          </p:cNvPr>
          <p:cNvPicPr>
            <a:picLocks noGrp="1" noRot="1" noMove="1" noResize="1" noEditPoints="1" noAdjustHandles="1" noChangeArrowheads="1" noChangeShapeType="1" noCrop="1"/>
          </p:cNvPicPr>
          <p:nvPr userDrawn="1"/>
        </p:nvPicPr>
        <p:blipFill>
          <a:blip r:embed="rId3"/>
          <a:stretch>
            <a:fillRect/>
          </a:stretch>
        </p:blipFill>
        <p:spPr>
          <a:xfrm>
            <a:off x="177799" y="185856"/>
            <a:ext cx="11833225" cy="889714"/>
          </a:xfrm>
          <a:prstGeom prst="rect">
            <a:avLst/>
          </a:prstGeom>
        </p:spPr>
      </p:pic>
      <p:pic>
        <p:nvPicPr>
          <p:cNvPr id="2" name="Picture 1">
            <a:extLst>
              <a:ext uri="{FF2B5EF4-FFF2-40B4-BE49-F238E27FC236}">
                <a16:creationId xmlns:a16="http://schemas.microsoft.com/office/drawing/2014/main" id="{8EF56D64-B186-CA96-F65F-F6EBD76A6626}"/>
              </a:ext>
            </a:extLst>
          </p:cNvPr>
          <p:cNvPicPr>
            <a:picLocks noChangeAspect="1"/>
          </p:cNvPicPr>
          <p:nvPr userDrawn="1"/>
        </p:nvPicPr>
        <p:blipFill>
          <a:blip r:embed="rId4"/>
          <a:stretch>
            <a:fillRect/>
          </a:stretch>
        </p:blipFill>
        <p:spPr>
          <a:xfrm>
            <a:off x="3583222" y="2171345"/>
            <a:ext cx="4911871" cy="2515310"/>
          </a:xfrm>
          <a:prstGeom prst="rect">
            <a:avLst/>
          </a:prstGeom>
        </p:spPr>
      </p:pic>
    </p:spTree>
    <p:extLst>
      <p:ext uri="{BB962C8B-B14F-4D97-AF65-F5344CB8AC3E}">
        <p14:creationId xmlns:p14="http://schemas.microsoft.com/office/powerpoint/2010/main" val="3054518200"/>
      </p:ext>
    </p:extLst>
  </p:cSld>
  <p:clrMap bg1="lt1" tx1="dk1" bg2="lt2" tx2="dk2" accent1="accent1" accent2="accent2" accent3="accent3" accent4="accent4" accent5="accent5" accent6="accent6" hlink="hlink" folHlink="folHlink"/>
  <p:sldLayoutIdLst>
    <p:sldLayoutId id="21474837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87.svg"/><Relationship Id="rId4" Type="http://schemas.openxmlformats.org/officeDocument/2006/relationships/image" Target="../media/image86.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2.svg"/><Relationship Id="rId5" Type="http://schemas.openxmlformats.org/officeDocument/2006/relationships/image" Target="../media/image91.svg"/><Relationship Id="rId4" Type="http://schemas.openxmlformats.org/officeDocument/2006/relationships/image" Target="../media/image9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84.svg"/><Relationship Id="rId4" Type="http://schemas.openxmlformats.org/officeDocument/2006/relationships/image" Target="../media/image8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A67E-F31E-BAE7-4F4B-AB73B937787C}"/>
              </a:ext>
            </a:extLst>
          </p:cNvPr>
          <p:cNvSpPr>
            <a:spLocks noGrp="1"/>
          </p:cNvSpPr>
          <p:nvPr>
            <p:ph type="ctrTitle"/>
          </p:nvPr>
        </p:nvSpPr>
        <p:spPr/>
        <p:txBody>
          <a:bodyPr/>
          <a:lstStyle/>
          <a:p>
            <a:r>
              <a:rPr lang="en-US" dirty="0"/>
              <a:t>energy industry 101</a:t>
            </a:r>
          </a:p>
        </p:txBody>
      </p:sp>
      <p:sp>
        <p:nvSpPr>
          <p:cNvPr id="3" name="Subtitle 2">
            <a:extLst>
              <a:ext uri="{FF2B5EF4-FFF2-40B4-BE49-F238E27FC236}">
                <a16:creationId xmlns:a16="http://schemas.microsoft.com/office/drawing/2014/main" id="{C0ADECBF-0049-9C41-2348-9857C7B2EF7F}"/>
              </a:ext>
            </a:extLst>
          </p:cNvPr>
          <p:cNvSpPr>
            <a:spLocks noGrp="1"/>
          </p:cNvSpPr>
          <p:nvPr>
            <p:ph type="subTitle" idx="1"/>
          </p:nvPr>
        </p:nvSpPr>
        <p:spPr/>
        <p:txBody>
          <a:bodyPr/>
          <a:lstStyle/>
          <a:p>
            <a:r>
              <a:rPr lang="en-US" dirty="0"/>
              <a:t>Webinar #1</a:t>
            </a:r>
          </a:p>
        </p:txBody>
      </p:sp>
    </p:spTree>
    <p:extLst>
      <p:ext uri="{BB962C8B-B14F-4D97-AF65-F5344CB8AC3E}">
        <p14:creationId xmlns:p14="http://schemas.microsoft.com/office/powerpoint/2010/main" val="427991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8F672D-C0EB-4E00-C8B3-226C83A2612B}"/>
              </a:ext>
            </a:extLst>
          </p:cNvPr>
          <p:cNvSpPr>
            <a:spLocks noGrp="1"/>
          </p:cNvSpPr>
          <p:nvPr>
            <p:ph type="body" sz="half" idx="11"/>
          </p:nvPr>
        </p:nvSpPr>
        <p:spPr>
          <a:xfrm>
            <a:off x="3755684" y="2536896"/>
            <a:ext cx="7893771" cy="3882192"/>
          </a:xfrm>
        </p:spPr>
        <p:txBody>
          <a:bodyPr/>
          <a:lstStyle/>
          <a:p>
            <a:r>
              <a:rPr lang="en-US" dirty="0"/>
              <a:t>Energy generated with little or no carbon dioxide emissions.</a:t>
            </a:r>
          </a:p>
          <a:p>
            <a:r>
              <a:rPr lang="en-US" dirty="0"/>
              <a:t>Uses renewable sources of energy such as wind, solar and hydro.</a:t>
            </a:r>
          </a:p>
          <a:p>
            <a:r>
              <a:rPr lang="en-US" dirty="0"/>
              <a:t>Supports other low-carbon sources of energy such as: nuclear, geothermal and biomass.</a:t>
            </a:r>
          </a:p>
          <a:p>
            <a:r>
              <a:rPr lang="en-US" dirty="0"/>
              <a:t>Supports the state of Illinois’ goal of reaching 100% net-zero carbon emissions by 2050.</a:t>
            </a:r>
          </a:p>
          <a:p>
            <a:r>
              <a:rPr lang="en-US" dirty="0"/>
              <a:t>Promotes long-term cost stability of electricity.</a:t>
            </a:r>
          </a:p>
        </p:txBody>
      </p:sp>
      <p:sp>
        <p:nvSpPr>
          <p:cNvPr id="4" name="Text Placeholder 3">
            <a:extLst>
              <a:ext uri="{FF2B5EF4-FFF2-40B4-BE49-F238E27FC236}">
                <a16:creationId xmlns:a16="http://schemas.microsoft.com/office/drawing/2014/main" id="{7CEBAA86-5AE9-F039-28CC-6235F352C4AA}"/>
              </a:ext>
            </a:extLst>
          </p:cNvPr>
          <p:cNvSpPr>
            <a:spLocks noGrp="1"/>
          </p:cNvSpPr>
          <p:nvPr>
            <p:ph type="body" sz="half" idx="13"/>
          </p:nvPr>
        </p:nvSpPr>
        <p:spPr/>
        <p:txBody>
          <a:bodyPr/>
          <a:lstStyle/>
          <a:p>
            <a:endParaRPr lang="en-US"/>
          </a:p>
        </p:txBody>
      </p:sp>
      <p:sp>
        <p:nvSpPr>
          <p:cNvPr id="5" name="Title 4">
            <a:extLst>
              <a:ext uri="{FF2B5EF4-FFF2-40B4-BE49-F238E27FC236}">
                <a16:creationId xmlns:a16="http://schemas.microsoft.com/office/drawing/2014/main" id="{65C0760E-855D-5882-B186-A0E2D6AE7271}"/>
              </a:ext>
            </a:extLst>
          </p:cNvPr>
          <p:cNvSpPr>
            <a:spLocks noGrp="1"/>
          </p:cNvSpPr>
          <p:nvPr>
            <p:ph type="ctrTitle"/>
          </p:nvPr>
        </p:nvSpPr>
        <p:spPr/>
        <p:txBody>
          <a:bodyPr/>
          <a:lstStyle/>
          <a:p>
            <a:r>
              <a:rPr lang="en-US" dirty="0"/>
              <a:t>Clean Energy</a:t>
            </a:r>
          </a:p>
        </p:txBody>
      </p:sp>
    </p:spTree>
    <p:extLst>
      <p:ext uri="{BB962C8B-B14F-4D97-AF65-F5344CB8AC3E}">
        <p14:creationId xmlns:p14="http://schemas.microsoft.com/office/powerpoint/2010/main" val="1544266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816D08-B8D1-AB8D-138E-1728B6702BBD}"/>
              </a:ext>
            </a:extLst>
          </p:cNvPr>
          <p:cNvSpPr>
            <a:spLocks noGrp="1"/>
          </p:cNvSpPr>
          <p:nvPr>
            <p:ph type="body" sz="half" idx="11"/>
          </p:nvPr>
        </p:nvSpPr>
        <p:spPr/>
        <p:txBody>
          <a:bodyPr/>
          <a:lstStyle/>
          <a:p>
            <a:endParaRPr lang="en-US"/>
          </a:p>
        </p:txBody>
      </p:sp>
      <p:sp>
        <p:nvSpPr>
          <p:cNvPr id="3" name="Text Placeholder 2">
            <a:extLst>
              <a:ext uri="{FF2B5EF4-FFF2-40B4-BE49-F238E27FC236}">
                <a16:creationId xmlns:a16="http://schemas.microsoft.com/office/drawing/2014/main" id="{4F9C7E4A-174C-6D4E-DA0E-6AA419A5D096}"/>
              </a:ext>
            </a:extLst>
          </p:cNvPr>
          <p:cNvSpPr>
            <a:spLocks noGrp="1"/>
          </p:cNvSpPr>
          <p:nvPr>
            <p:ph type="body" sz="half" idx="12"/>
          </p:nvPr>
        </p:nvSpPr>
        <p:spPr/>
        <p:txBody>
          <a:bodyPr/>
          <a:lstStyle/>
          <a:p>
            <a:r>
              <a:rPr lang="en-US" dirty="0"/>
              <a:t>Replaces fossil fuel-powered technologies with electric technologies.</a:t>
            </a:r>
          </a:p>
          <a:p>
            <a:r>
              <a:rPr lang="en-US" dirty="0"/>
              <a:t>Creates new incentives such as EV charging rebates, fleet electrification and time-based rates.</a:t>
            </a:r>
          </a:p>
          <a:p>
            <a:r>
              <a:rPr lang="en-US" dirty="0"/>
              <a:t>Accelerates the installation of EV fast charging stations along major travel corridors. </a:t>
            </a:r>
          </a:p>
          <a:p>
            <a:r>
              <a:rPr lang="en-US" dirty="0"/>
              <a:t>Supports local government and community electric transportation plans.</a:t>
            </a:r>
          </a:p>
          <a:p>
            <a:r>
              <a:rPr lang="en-US" dirty="0"/>
              <a:t>Provides local school districts with individualized carbon-free assessments, including incentives for electric buses.</a:t>
            </a:r>
          </a:p>
          <a:p>
            <a:endParaRPr lang="en-US" dirty="0"/>
          </a:p>
          <a:p>
            <a:endParaRPr lang="en-US" dirty="0"/>
          </a:p>
          <a:p>
            <a:endParaRPr lang="en-US" dirty="0"/>
          </a:p>
          <a:p>
            <a:endParaRPr lang="en-US" dirty="0"/>
          </a:p>
        </p:txBody>
      </p:sp>
      <p:sp>
        <p:nvSpPr>
          <p:cNvPr id="4" name="Title 3">
            <a:extLst>
              <a:ext uri="{FF2B5EF4-FFF2-40B4-BE49-F238E27FC236}">
                <a16:creationId xmlns:a16="http://schemas.microsoft.com/office/drawing/2014/main" id="{06B3459C-9FCA-4B80-DDC1-2509F4DE9FB1}"/>
              </a:ext>
            </a:extLst>
          </p:cNvPr>
          <p:cNvSpPr>
            <a:spLocks noGrp="1"/>
          </p:cNvSpPr>
          <p:nvPr>
            <p:ph type="ctrTitle"/>
          </p:nvPr>
        </p:nvSpPr>
        <p:spPr/>
        <p:txBody>
          <a:bodyPr/>
          <a:lstStyle/>
          <a:p>
            <a:r>
              <a:rPr lang="en-US" dirty="0"/>
              <a:t>Electrification</a:t>
            </a:r>
          </a:p>
        </p:txBody>
      </p:sp>
    </p:spTree>
    <p:extLst>
      <p:ext uri="{BB962C8B-B14F-4D97-AF65-F5344CB8AC3E}">
        <p14:creationId xmlns:p14="http://schemas.microsoft.com/office/powerpoint/2010/main" val="3054174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4ADDA-830B-A12D-F0A0-5306DA70B946}"/>
              </a:ext>
            </a:extLst>
          </p:cNvPr>
          <p:cNvSpPr>
            <a:spLocks noGrp="1"/>
          </p:cNvSpPr>
          <p:nvPr>
            <p:ph type="ctrTitle"/>
          </p:nvPr>
        </p:nvSpPr>
        <p:spPr>
          <a:xfrm>
            <a:off x="663327" y="637989"/>
            <a:ext cx="9645594" cy="594463"/>
          </a:xfrm>
        </p:spPr>
        <p:txBody>
          <a:bodyPr/>
          <a:lstStyle/>
          <a:p>
            <a:r>
              <a:rPr lang="en-US" dirty="0"/>
              <a:t>Utility Energy Programs</a:t>
            </a:r>
          </a:p>
        </p:txBody>
      </p:sp>
      <p:sp>
        <p:nvSpPr>
          <p:cNvPr id="3" name="Text Placeholder 2">
            <a:extLst>
              <a:ext uri="{FF2B5EF4-FFF2-40B4-BE49-F238E27FC236}">
                <a16:creationId xmlns:a16="http://schemas.microsoft.com/office/drawing/2014/main" id="{1C52A8C8-5D64-41C9-A809-1FD0257B90D8}"/>
              </a:ext>
            </a:extLst>
          </p:cNvPr>
          <p:cNvSpPr>
            <a:spLocks noGrp="1"/>
          </p:cNvSpPr>
          <p:nvPr>
            <p:ph type="body" sz="half" idx="19"/>
          </p:nvPr>
        </p:nvSpPr>
        <p:spPr>
          <a:xfrm>
            <a:off x="374377" y="2552432"/>
            <a:ext cx="9475301" cy="3884945"/>
          </a:xfrm>
        </p:spPr>
        <p:txBody>
          <a:bodyPr/>
          <a:lstStyle/>
          <a:p>
            <a:endParaRPr lang="en-US" sz="1400" b="1" dirty="0"/>
          </a:p>
          <a:p>
            <a:endParaRPr lang="en-US" sz="1400" b="1" dirty="0"/>
          </a:p>
          <a:p>
            <a:endParaRPr lang="en-US" sz="1400" b="1" dirty="0"/>
          </a:p>
          <a:p>
            <a:r>
              <a:rPr lang="en-US" sz="1400" b="1" dirty="0"/>
              <a:t>Behavioral Changes and Product Rebates</a:t>
            </a:r>
          </a:p>
          <a:p>
            <a:pPr lvl="1">
              <a:lnSpc>
                <a:spcPct val="100000"/>
              </a:lnSpc>
            </a:pPr>
            <a:r>
              <a:rPr lang="en-US" dirty="0"/>
              <a:t>Lighting upgrades, smart thermostats, EnergyStar appliances including induction stovetops, EV chargers, heat pumps for HVAC and water heating, equipment rebates</a:t>
            </a:r>
          </a:p>
          <a:p>
            <a:r>
              <a:rPr lang="en-US" sz="1400" b="1" dirty="0"/>
              <a:t>Whole Home Residential Programs</a:t>
            </a:r>
          </a:p>
          <a:p>
            <a:pPr lvl="1">
              <a:lnSpc>
                <a:spcPct val="100000"/>
              </a:lnSpc>
            </a:pPr>
            <a:r>
              <a:rPr lang="en-US" dirty="0"/>
              <a:t>Insulation, weatherization, building performance, retrofit, audits, new construction, off-peak electric use, rooftop solar</a:t>
            </a:r>
          </a:p>
          <a:p>
            <a:r>
              <a:rPr lang="en-US" sz="1400" b="1" dirty="0"/>
              <a:t>Whole Building Commercial and Industrial Programs</a:t>
            </a:r>
          </a:p>
          <a:p>
            <a:pPr lvl="1">
              <a:lnSpc>
                <a:spcPct val="100000"/>
              </a:lnSpc>
            </a:pPr>
            <a:r>
              <a:rPr lang="en-US" dirty="0"/>
              <a:t>HVAC, weatherization, building performance, building automation, audits, efficient motors and refrigerants, new construction, decarbonization</a:t>
            </a:r>
          </a:p>
          <a:p>
            <a:pPr lvl="1">
              <a:lnSpc>
                <a:spcPct val="100000"/>
              </a:lnSpc>
            </a:pPr>
            <a:endParaRPr lang="en-US" dirty="0"/>
          </a:p>
        </p:txBody>
      </p:sp>
      <p:grpSp>
        <p:nvGrpSpPr>
          <p:cNvPr id="7" name="Group 6">
            <a:extLst>
              <a:ext uri="{FF2B5EF4-FFF2-40B4-BE49-F238E27FC236}">
                <a16:creationId xmlns:a16="http://schemas.microsoft.com/office/drawing/2014/main" id="{69BB2FC0-2D43-14B8-36EB-3D4C9A676600}"/>
              </a:ext>
            </a:extLst>
          </p:cNvPr>
          <p:cNvGrpSpPr/>
          <p:nvPr/>
        </p:nvGrpSpPr>
        <p:grpSpPr>
          <a:xfrm>
            <a:off x="1453545" y="1854548"/>
            <a:ext cx="1774355" cy="1614059"/>
            <a:chOff x="3766622" y="1994934"/>
            <a:chExt cx="1774355" cy="1508671"/>
          </a:xfrm>
        </p:grpSpPr>
        <p:sp>
          <p:nvSpPr>
            <p:cNvPr id="8" name="Oval 7">
              <a:extLst>
                <a:ext uri="{FF2B5EF4-FFF2-40B4-BE49-F238E27FC236}">
                  <a16:creationId xmlns:a16="http://schemas.microsoft.com/office/drawing/2014/main" id="{60C0CFA5-E399-3024-AD85-74EE72D985F2}"/>
                </a:ext>
              </a:extLst>
            </p:cNvPr>
            <p:cNvSpPr/>
            <p:nvPr/>
          </p:nvSpPr>
          <p:spPr>
            <a:xfrm>
              <a:off x="4078800" y="1994934"/>
              <a:ext cx="1133553" cy="1025634"/>
            </a:xfrm>
            <a:prstGeom prst="ellipse">
              <a:avLst/>
            </a:prstGeom>
            <a:solidFill>
              <a:srgbClr val="6BB835"/>
            </a:solidFill>
            <a:ln>
              <a:solidFill>
                <a:srgbClr val="003A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D75E7EE2-8FE3-D6B5-F3AD-2D5BB3F283B8}"/>
                </a:ext>
              </a:extLst>
            </p:cNvPr>
            <p:cNvSpPr/>
            <p:nvPr/>
          </p:nvSpPr>
          <p:spPr>
            <a:xfrm>
              <a:off x="3766622" y="2790133"/>
              <a:ext cx="1774355" cy="7134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A5D"/>
                  </a:solidFill>
                  <a:latin typeface="Montserrat SemiBold" panose="00000700000000000000" pitchFamily="2" charset="0"/>
                </a:rPr>
                <a:t>Residential</a:t>
              </a:r>
            </a:p>
          </p:txBody>
        </p:sp>
        <p:pic>
          <p:nvPicPr>
            <p:cNvPr id="10" name="Graphic 9" descr="House with solid fill">
              <a:extLst>
                <a:ext uri="{FF2B5EF4-FFF2-40B4-BE49-F238E27FC236}">
                  <a16:creationId xmlns:a16="http://schemas.microsoft.com/office/drawing/2014/main" id="{A1ECB823-DF00-0831-0A28-84816E7B7809}"/>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294556" y="2067599"/>
              <a:ext cx="713472" cy="666887"/>
            </a:xfrm>
            <a:prstGeom prst="rect">
              <a:avLst/>
            </a:prstGeom>
          </p:spPr>
        </p:pic>
      </p:grpSp>
      <p:sp>
        <p:nvSpPr>
          <p:cNvPr id="5" name="Oval 4">
            <a:extLst>
              <a:ext uri="{FF2B5EF4-FFF2-40B4-BE49-F238E27FC236}">
                <a16:creationId xmlns:a16="http://schemas.microsoft.com/office/drawing/2014/main" id="{2BC3BACD-288A-35BD-C086-1FE3F7E092BC}"/>
              </a:ext>
            </a:extLst>
          </p:cNvPr>
          <p:cNvSpPr/>
          <p:nvPr/>
        </p:nvSpPr>
        <p:spPr>
          <a:xfrm>
            <a:off x="4198640" y="1854550"/>
            <a:ext cx="1133553" cy="1097280"/>
          </a:xfrm>
          <a:prstGeom prst="ellipse">
            <a:avLst/>
          </a:prstGeom>
          <a:solidFill>
            <a:srgbClr val="6BB8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4464E368-B749-F8CB-EB3D-4838B6A6F038}"/>
              </a:ext>
            </a:extLst>
          </p:cNvPr>
          <p:cNvSpPr/>
          <p:nvPr/>
        </p:nvSpPr>
        <p:spPr>
          <a:xfrm>
            <a:off x="3872226" y="2705098"/>
            <a:ext cx="1787757" cy="7633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A5D"/>
                </a:solidFill>
                <a:latin typeface="Montserrat SemiBold" panose="00000700000000000000" pitchFamily="2" charset="0"/>
              </a:rPr>
              <a:t>Commercial</a:t>
            </a:r>
          </a:p>
        </p:txBody>
      </p:sp>
      <p:pic>
        <p:nvPicPr>
          <p:cNvPr id="11" name="Graphic 10" descr="City with solid fill">
            <a:extLst>
              <a:ext uri="{FF2B5EF4-FFF2-40B4-BE49-F238E27FC236}">
                <a16:creationId xmlns:a16="http://schemas.microsoft.com/office/drawing/2014/main" id="{E711C852-BCE9-4234-6D47-ADE7DE74702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379021" y="1954390"/>
            <a:ext cx="710283" cy="710283"/>
          </a:xfrm>
          <a:prstGeom prst="rect">
            <a:avLst/>
          </a:prstGeom>
        </p:spPr>
      </p:pic>
      <p:grpSp>
        <p:nvGrpSpPr>
          <p:cNvPr id="12" name="Group 11">
            <a:extLst>
              <a:ext uri="{FF2B5EF4-FFF2-40B4-BE49-F238E27FC236}">
                <a16:creationId xmlns:a16="http://schemas.microsoft.com/office/drawing/2014/main" id="{10D35394-6850-68ED-FF97-C60A9D6EEC0C}"/>
              </a:ext>
            </a:extLst>
          </p:cNvPr>
          <p:cNvGrpSpPr/>
          <p:nvPr/>
        </p:nvGrpSpPr>
        <p:grpSpPr>
          <a:xfrm>
            <a:off x="6630723" y="1930334"/>
            <a:ext cx="1133553" cy="1097280"/>
            <a:chOff x="2691268" y="1824070"/>
            <a:chExt cx="1133553" cy="1097280"/>
          </a:xfrm>
        </p:grpSpPr>
        <p:sp>
          <p:nvSpPr>
            <p:cNvPr id="13" name="Oval 12">
              <a:extLst>
                <a:ext uri="{FF2B5EF4-FFF2-40B4-BE49-F238E27FC236}">
                  <a16:creationId xmlns:a16="http://schemas.microsoft.com/office/drawing/2014/main" id="{6D106FAE-408A-7574-58F6-A620D28D67B2}"/>
                </a:ext>
              </a:extLst>
            </p:cNvPr>
            <p:cNvSpPr/>
            <p:nvPr/>
          </p:nvSpPr>
          <p:spPr>
            <a:xfrm>
              <a:off x="2691268" y="1824070"/>
              <a:ext cx="1133553" cy="1097280"/>
            </a:xfrm>
            <a:prstGeom prst="ellipse">
              <a:avLst/>
            </a:prstGeom>
            <a:solidFill>
              <a:srgbClr val="6BB8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Production with solid fill">
              <a:extLst>
                <a:ext uri="{FF2B5EF4-FFF2-40B4-BE49-F238E27FC236}">
                  <a16:creationId xmlns:a16="http://schemas.microsoft.com/office/drawing/2014/main" id="{A5D23393-6D06-55B1-C216-034B3DAB3FC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2944478" y="1890833"/>
              <a:ext cx="725570" cy="725570"/>
            </a:xfrm>
            <a:prstGeom prst="rect">
              <a:avLst/>
            </a:prstGeom>
          </p:spPr>
        </p:pic>
      </p:grpSp>
      <p:sp>
        <p:nvSpPr>
          <p:cNvPr id="15" name="Rectangle: Rounded Corners 14">
            <a:extLst>
              <a:ext uri="{FF2B5EF4-FFF2-40B4-BE49-F238E27FC236}">
                <a16:creationId xmlns:a16="http://schemas.microsoft.com/office/drawing/2014/main" id="{CF29740B-FA58-9389-8905-3B6EB5D04A77}"/>
              </a:ext>
            </a:extLst>
          </p:cNvPr>
          <p:cNvSpPr/>
          <p:nvPr/>
        </p:nvSpPr>
        <p:spPr>
          <a:xfrm>
            <a:off x="6213657" y="2705098"/>
            <a:ext cx="1772840" cy="7633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A5D"/>
                </a:solidFill>
                <a:latin typeface="Montserrat SemiBold" panose="00000700000000000000" pitchFamily="2" charset="0"/>
              </a:rPr>
              <a:t>Industrial</a:t>
            </a:r>
          </a:p>
        </p:txBody>
      </p:sp>
    </p:spTree>
    <p:extLst>
      <p:ext uri="{BB962C8B-B14F-4D97-AF65-F5344CB8AC3E}">
        <p14:creationId xmlns:p14="http://schemas.microsoft.com/office/powerpoint/2010/main" val="1292363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43610-20FE-D425-9391-C527C01A5EBF}"/>
              </a:ext>
            </a:extLst>
          </p:cNvPr>
          <p:cNvSpPr>
            <a:spLocks noGrp="1"/>
          </p:cNvSpPr>
          <p:nvPr>
            <p:ph type="ctrTitle"/>
          </p:nvPr>
        </p:nvSpPr>
        <p:spPr/>
        <p:txBody>
          <a:bodyPr/>
          <a:lstStyle/>
          <a:p>
            <a:r>
              <a:rPr lang="en-US" dirty="0"/>
              <a:t>Impacts of the Clean Energy Transition</a:t>
            </a:r>
          </a:p>
        </p:txBody>
      </p:sp>
      <p:sp>
        <p:nvSpPr>
          <p:cNvPr id="3" name="Text Placeholder 2">
            <a:extLst>
              <a:ext uri="{FF2B5EF4-FFF2-40B4-BE49-F238E27FC236}">
                <a16:creationId xmlns:a16="http://schemas.microsoft.com/office/drawing/2014/main" id="{CEA92CA4-24F3-E919-A988-DDDB3FDACC89}"/>
              </a:ext>
            </a:extLst>
          </p:cNvPr>
          <p:cNvSpPr>
            <a:spLocks noGrp="1"/>
          </p:cNvSpPr>
          <p:nvPr>
            <p:ph type="body" sz="half" idx="10"/>
          </p:nvPr>
        </p:nvSpPr>
        <p:spPr/>
        <p:txBody>
          <a:bodyPr/>
          <a:lstStyle/>
          <a:p>
            <a:endParaRPr lang="en-US"/>
          </a:p>
        </p:txBody>
      </p:sp>
      <p:sp>
        <p:nvSpPr>
          <p:cNvPr id="4" name="Text Placeholder 3">
            <a:extLst>
              <a:ext uri="{FF2B5EF4-FFF2-40B4-BE49-F238E27FC236}">
                <a16:creationId xmlns:a16="http://schemas.microsoft.com/office/drawing/2014/main" id="{035CE02C-A7A6-E51E-AA41-E0385A439B69}"/>
              </a:ext>
            </a:extLst>
          </p:cNvPr>
          <p:cNvSpPr>
            <a:spLocks noGrp="1"/>
          </p:cNvSpPr>
          <p:nvPr>
            <p:ph type="body" sz="half" idx="2"/>
          </p:nvPr>
        </p:nvSpPr>
        <p:spPr/>
        <p:txBody>
          <a:bodyPr/>
          <a:lstStyle/>
          <a:p>
            <a:r>
              <a:rPr lang="en-US" b="1" dirty="0"/>
              <a:t>Health</a:t>
            </a:r>
          </a:p>
          <a:p>
            <a:pPr lvl="1">
              <a:lnSpc>
                <a:spcPct val="100000"/>
              </a:lnSpc>
            </a:pPr>
            <a:r>
              <a:rPr lang="en-US" dirty="0"/>
              <a:t>Reduces respiratory and cardiovascular system health issues and improves indoor air quality.</a:t>
            </a:r>
          </a:p>
          <a:p>
            <a:r>
              <a:rPr lang="en-US" b="1" dirty="0"/>
              <a:t>Economy</a:t>
            </a:r>
          </a:p>
          <a:p>
            <a:pPr lvl="1">
              <a:lnSpc>
                <a:spcPct val="100000"/>
              </a:lnSpc>
            </a:pPr>
            <a:r>
              <a:rPr lang="en-US" sz="1200" dirty="0"/>
              <a:t>Creates local jobs and supports businesses.</a:t>
            </a:r>
          </a:p>
          <a:p>
            <a:pPr lvl="1">
              <a:lnSpc>
                <a:spcPct val="100000"/>
              </a:lnSpc>
            </a:pPr>
            <a:r>
              <a:rPr lang="en-US" sz="1200" dirty="0"/>
              <a:t>Lowers utility bills and provides financial relief.</a:t>
            </a:r>
          </a:p>
          <a:p>
            <a:r>
              <a:rPr lang="en-US" b="1" dirty="0"/>
              <a:t>Community</a:t>
            </a:r>
          </a:p>
          <a:p>
            <a:pPr lvl="1">
              <a:lnSpc>
                <a:spcPct val="100000"/>
              </a:lnSpc>
            </a:pPr>
            <a:r>
              <a:rPr lang="en-US" dirty="0"/>
              <a:t>Engage customers who have not previously benefited from energy efficiency.</a:t>
            </a:r>
          </a:p>
          <a:p>
            <a:r>
              <a:rPr lang="en-US" b="1" dirty="0"/>
              <a:t>Environment</a:t>
            </a:r>
          </a:p>
          <a:p>
            <a:pPr lvl="1">
              <a:lnSpc>
                <a:spcPct val="100000"/>
              </a:lnSpc>
            </a:pPr>
            <a:r>
              <a:rPr lang="en-US" dirty="0"/>
              <a:t>Lowers greenhouse gas emissions and water use.</a:t>
            </a:r>
          </a:p>
          <a:p>
            <a:pPr lvl="1">
              <a:lnSpc>
                <a:spcPct val="100000"/>
              </a:lnSpc>
            </a:pPr>
            <a:r>
              <a:rPr lang="en-US" dirty="0"/>
              <a:t>Reduces grid strain.</a:t>
            </a:r>
          </a:p>
          <a:p>
            <a:endParaRPr lang="en-US" dirty="0"/>
          </a:p>
        </p:txBody>
      </p:sp>
    </p:spTree>
    <p:extLst>
      <p:ext uri="{BB962C8B-B14F-4D97-AF65-F5344CB8AC3E}">
        <p14:creationId xmlns:p14="http://schemas.microsoft.com/office/powerpoint/2010/main" val="962868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DA91-6856-6F2F-4597-C89B9427FDF3}"/>
              </a:ext>
            </a:extLst>
          </p:cNvPr>
          <p:cNvSpPr>
            <a:spLocks noGrp="1"/>
          </p:cNvSpPr>
          <p:nvPr>
            <p:ph type="ctrTitle"/>
          </p:nvPr>
        </p:nvSpPr>
        <p:spPr/>
        <p:txBody>
          <a:bodyPr/>
          <a:lstStyle/>
          <a:p>
            <a:r>
              <a:rPr lang="en-US" dirty="0"/>
              <a:t>Illinois Trivia</a:t>
            </a:r>
          </a:p>
        </p:txBody>
      </p:sp>
      <p:sp>
        <p:nvSpPr>
          <p:cNvPr id="4" name="Text Placeholder 3">
            <a:extLst>
              <a:ext uri="{FF2B5EF4-FFF2-40B4-BE49-F238E27FC236}">
                <a16:creationId xmlns:a16="http://schemas.microsoft.com/office/drawing/2014/main" id="{DDAF9DCC-891A-AB6B-2337-CDCCB96FA155}"/>
              </a:ext>
            </a:extLst>
          </p:cNvPr>
          <p:cNvSpPr>
            <a:spLocks noGrp="1"/>
          </p:cNvSpPr>
          <p:nvPr>
            <p:ph type="body" sz="half" idx="2"/>
          </p:nvPr>
        </p:nvSpPr>
        <p:spPr>
          <a:xfrm>
            <a:off x="4317091" y="2594114"/>
            <a:ext cx="4747396" cy="2677732"/>
          </a:xfrm>
        </p:spPr>
        <p:txBody>
          <a:bodyPr/>
          <a:lstStyle/>
          <a:p>
            <a:r>
              <a:rPr lang="en-US" dirty="0"/>
              <a:t>The inventor of the first visible-light LED and other illumination innovations was born in Zeigler, Illinois. </a:t>
            </a:r>
          </a:p>
          <a:p>
            <a:r>
              <a:rPr lang="en-US"/>
              <a:t>Who was </a:t>
            </a:r>
            <a:r>
              <a:rPr lang="en-US" dirty="0"/>
              <a:t>he?</a:t>
            </a:r>
          </a:p>
        </p:txBody>
      </p:sp>
      <p:pic>
        <p:nvPicPr>
          <p:cNvPr id="5" name="Nick Holonyak Jr.jpeg" descr="Nick Holonyak Jr.jpeg">
            <a:extLst>
              <a:ext uri="{FF2B5EF4-FFF2-40B4-BE49-F238E27FC236}">
                <a16:creationId xmlns:a16="http://schemas.microsoft.com/office/drawing/2014/main" id="{E22469E3-DA93-AAE8-4450-E4D2E79210A1}"/>
              </a:ext>
            </a:extLst>
          </p:cNvPr>
          <p:cNvPicPr>
            <a:picLocks noChangeAspect="1"/>
          </p:cNvPicPr>
          <p:nvPr/>
        </p:nvPicPr>
        <p:blipFill rotWithShape="1">
          <a:blip r:embed="rId3"/>
          <a:srcRect t="2111" b="23139"/>
          <a:stretch/>
        </p:blipFill>
        <p:spPr>
          <a:xfrm>
            <a:off x="261545" y="1650024"/>
            <a:ext cx="3557951" cy="3557951"/>
          </a:xfrm>
          <a:prstGeom prst="ellipse">
            <a:avLst/>
          </a:prstGeom>
          <a:ln w="12700">
            <a:miter lim="400000"/>
          </a:ln>
        </p:spPr>
      </p:pic>
    </p:spTree>
    <p:extLst>
      <p:ext uri="{BB962C8B-B14F-4D97-AF65-F5344CB8AC3E}">
        <p14:creationId xmlns:p14="http://schemas.microsoft.com/office/powerpoint/2010/main" val="73424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0142-DEE3-24D3-915E-7767869CFE3D}"/>
              </a:ext>
            </a:extLst>
          </p:cNvPr>
          <p:cNvSpPr>
            <a:spLocks noGrp="1"/>
          </p:cNvSpPr>
          <p:nvPr>
            <p:ph type="ctrTitle"/>
          </p:nvPr>
        </p:nvSpPr>
        <p:spPr/>
        <p:txBody>
          <a:bodyPr/>
          <a:lstStyle/>
          <a:p>
            <a:r>
              <a:rPr lang="en-US" dirty="0"/>
              <a:t>Discussion or questions?</a:t>
            </a:r>
          </a:p>
        </p:txBody>
      </p:sp>
    </p:spTree>
    <p:extLst>
      <p:ext uri="{BB962C8B-B14F-4D97-AF65-F5344CB8AC3E}">
        <p14:creationId xmlns:p14="http://schemas.microsoft.com/office/powerpoint/2010/main" val="1661331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D3253-828E-EA74-B807-4D900BFAFF91}"/>
              </a:ext>
            </a:extLst>
          </p:cNvPr>
          <p:cNvSpPr>
            <a:spLocks noGrp="1"/>
          </p:cNvSpPr>
          <p:nvPr>
            <p:ph type="ctrTitle"/>
          </p:nvPr>
        </p:nvSpPr>
        <p:spPr/>
        <p:txBody>
          <a:bodyPr/>
          <a:lstStyle/>
          <a:p>
            <a:r>
              <a:rPr lang="en-US" dirty="0"/>
              <a:t>Ameren Illinois grid plan</a:t>
            </a:r>
          </a:p>
        </p:txBody>
      </p:sp>
    </p:spTree>
    <p:extLst>
      <p:ext uri="{BB962C8B-B14F-4D97-AF65-F5344CB8AC3E}">
        <p14:creationId xmlns:p14="http://schemas.microsoft.com/office/powerpoint/2010/main" val="669188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B57C-A824-2644-0E0B-1ADDE4AA4700}"/>
              </a:ext>
            </a:extLst>
          </p:cNvPr>
          <p:cNvSpPr>
            <a:spLocks noGrp="1"/>
          </p:cNvSpPr>
          <p:nvPr>
            <p:ph type="ctrTitle"/>
          </p:nvPr>
        </p:nvSpPr>
        <p:spPr/>
        <p:txBody>
          <a:bodyPr/>
          <a:lstStyle/>
          <a:p>
            <a:r>
              <a:rPr lang="en-US" dirty="0"/>
              <a:t>The Ameren Illinois Integrated Grid Plan</a:t>
            </a:r>
          </a:p>
        </p:txBody>
      </p:sp>
      <p:sp>
        <p:nvSpPr>
          <p:cNvPr id="3" name="Text Placeholder 2">
            <a:extLst>
              <a:ext uri="{FF2B5EF4-FFF2-40B4-BE49-F238E27FC236}">
                <a16:creationId xmlns:a16="http://schemas.microsoft.com/office/drawing/2014/main" id="{C29DDAC1-3C7C-6119-9C56-A907DE7C1E6B}"/>
              </a:ext>
            </a:extLst>
          </p:cNvPr>
          <p:cNvSpPr>
            <a:spLocks noGrp="1"/>
          </p:cNvSpPr>
          <p:nvPr>
            <p:ph type="body" sz="half" idx="10"/>
          </p:nvPr>
        </p:nvSpPr>
        <p:spPr>
          <a:xfrm>
            <a:off x="719368" y="1118586"/>
            <a:ext cx="9507368" cy="419838"/>
          </a:xfrm>
        </p:spPr>
        <p:txBody>
          <a:bodyPr/>
          <a:lstStyle/>
          <a:p>
            <a:r>
              <a:rPr lang="en-US" dirty="0"/>
              <a:t>is in alignment with CEJA and CRGA</a:t>
            </a:r>
          </a:p>
        </p:txBody>
      </p:sp>
      <p:sp>
        <p:nvSpPr>
          <p:cNvPr id="4" name="Text Placeholder 3">
            <a:extLst>
              <a:ext uri="{FF2B5EF4-FFF2-40B4-BE49-F238E27FC236}">
                <a16:creationId xmlns:a16="http://schemas.microsoft.com/office/drawing/2014/main" id="{11DBDB11-0905-C390-0871-75C314017052}"/>
              </a:ext>
            </a:extLst>
          </p:cNvPr>
          <p:cNvSpPr>
            <a:spLocks noGrp="1"/>
          </p:cNvSpPr>
          <p:nvPr>
            <p:ph type="body" sz="half" idx="2"/>
          </p:nvPr>
        </p:nvSpPr>
        <p:spPr>
          <a:xfrm>
            <a:off x="689264" y="3852805"/>
            <a:ext cx="3314699" cy="619335"/>
          </a:xfrm>
        </p:spPr>
        <p:txBody>
          <a:bodyPr/>
          <a:lstStyle/>
          <a:p>
            <a:pPr algn="ctr"/>
            <a:r>
              <a:rPr lang="en-US" b="1" dirty="0"/>
              <a:t>Reliability and Resiliency</a:t>
            </a:r>
          </a:p>
        </p:txBody>
      </p:sp>
      <p:pic>
        <p:nvPicPr>
          <p:cNvPr id="26" name="Graphic 25" descr="Electric Tower with solid fill">
            <a:extLst>
              <a:ext uri="{FF2B5EF4-FFF2-40B4-BE49-F238E27FC236}">
                <a16:creationId xmlns:a16="http://schemas.microsoft.com/office/drawing/2014/main" id="{F3CDC188-CA22-ACF0-3299-6C87226FAB0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51313" y="2684094"/>
            <a:ext cx="990602" cy="990602"/>
          </a:xfrm>
          <a:prstGeom prst="rect">
            <a:avLst/>
          </a:prstGeom>
        </p:spPr>
      </p:pic>
      <p:grpSp>
        <p:nvGrpSpPr>
          <p:cNvPr id="38" name="Group 37">
            <a:extLst>
              <a:ext uri="{FF2B5EF4-FFF2-40B4-BE49-F238E27FC236}">
                <a16:creationId xmlns:a16="http://schemas.microsoft.com/office/drawing/2014/main" id="{93263163-5218-FD99-5C57-A3C8143B4C03}"/>
              </a:ext>
            </a:extLst>
          </p:cNvPr>
          <p:cNvGrpSpPr/>
          <p:nvPr/>
        </p:nvGrpSpPr>
        <p:grpSpPr>
          <a:xfrm>
            <a:off x="5473052" y="2453302"/>
            <a:ext cx="1414894" cy="1444596"/>
            <a:chOff x="4866408" y="1907060"/>
            <a:chExt cx="1530928" cy="1530928"/>
          </a:xfrm>
        </p:grpSpPr>
        <p:pic>
          <p:nvPicPr>
            <p:cNvPr id="28" name="Graphic 27" descr="Piggy Bank with solid fill">
              <a:extLst>
                <a:ext uri="{FF2B5EF4-FFF2-40B4-BE49-F238E27FC236}">
                  <a16:creationId xmlns:a16="http://schemas.microsoft.com/office/drawing/2014/main" id="{7A5B1BB0-8666-A5F7-2916-BC3800FCC87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66408" y="1907060"/>
              <a:ext cx="1530928" cy="1530928"/>
            </a:xfrm>
            <a:prstGeom prst="rect">
              <a:avLst/>
            </a:prstGeom>
          </p:spPr>
        </p:pic>
        <p:pic>
          <p:nvPicPr>
            <p:cNvPr id="30" name="Graphic 29" descr="Dollar with solid fill">
              <a:extLst>
                <a:ext uri="{FF2B5EF4-FFF2-40B4-BE49-F238E27FC236}">
                  <a16:creationId xmlns:a16="http://schemas.microsoft.com/office/drawing/2014/main" id="{BB2C7266-7CF1-0B40-42E5-DC0961B68DE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6513" y="2397165"/>
              <a:ext cx="550718" cy="550718"/>
            </a:xfrm>
            <a:prstGeom prst="rect">
              <a:avLst/>
            </a:prstGeom>
          </p:spPr>
        </p:pic>
      </p:grpSp>
      <p:pic>
        <p:nvPicPr>
          <p:cNvPr id="33" name="Graphic 32" descr="Handshake with solid fill">
            <a:extLst>
              <a:ext uri="{FF2B5EF4-FFF2-40B4-BE49-F238E27FC236}">
                <a16:creationId xmlns:a16="http://schemas.microsoft.com/office/drawing/2014/main" id="{A5C25EEC-9F4E-D7FE-FA1E-D19A442B0F6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23327" y="2547485"/>
            <a:ext cx="1414894" cy="1414894"/>
          </a:xfrm>
          <a:prstGeom prst="rect">
            <a:avLst/>
          </a:prstGeom>
        </p:spPr>
      </p:pic>
      <p:pic>
        <p:nvPicPr>
          <p:cNvPr id="35" name="Graphic 34" descr="City with solid fill">
            <a:extLst>
              <a:ext uri="{FF2B5EF4-FFF2-40B4-BE49-F238E27FC236}">
                <a16:creationId xmlns:a16="http://schemas.microsoft.com/office/drawing/2014/main" id="{EF38B7E9-84BE-ADBA-677F-607FEE78621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280682" y="4611454"/>
            <a:ext cx="1298866" cy="1298866"/>
          </a:xfrm>
          <a:prstGeom prst="rect">
            <a:avLst/>
          </a:prstGeom>
        </p:spPr>
      </p:pic>
      <p:pic>
        <p:nvPicPr>
          <p:cNvPr id="37" name="Graphic 36" descr="Open hand with plant with solid fill">
            <a:extLst>
              <a:ext uri="{FF2B5EF4-FFF2-40B4-BE49-F238E27FC236}">
                <a16:creationId xmlns:a16="http://schemas.microsoft.com/office/drawing/2014/main" id="{D8E202F5-E7F7-AD27-E6C3-AAEAD53B3A2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124457" y="4557535"/>
            <a:ext cx="1298866" cy="1298866"/>
          </a:xfrm>
          <a:prstGeom prst="rect">
            <a:avLst/>
          </a:prstGeom>
        </p:spPr>
      </p:pic>
      <p:sp>
        <p:nvSpPr>
          <p:cNvPr id="39" name="Text Placeholder 3">
            <a:extLst>
              <a:ext uri="{FF2B5EF4-FFF2-40B4-BE49-F238E27FC236}">
                <a16:creationId xmlns:a16="http://schemas.microsoft.com/office/drawing/2014/main" id="{DE3A83B2-39CC-DBB7-6FBD-81EE4A460F12}"/>
              </a:ext>
            </a:extLst>
          </p:cNvPr>
          <p:cNvSpPr txBox="1">
            <a:spLocks/>
          </p:cNvSpPr>
          <p:nvPr/>
        </p:nvSpPr>
        <p:spPr>
          <a:xfrm>
            <a:off x="2272765" y="5778196"/>
            <a:ext cx="3314699" cy="61933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1800" kern="1200" baseline="0">
                <a:solidFill>
                  <a:srgbClr val="5555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a:t>Economic Development</a:t>
            </a:r>
          </a:p>
        </p:txBody>
      </p:sp>
      <p:sp>
        <p:nvSpPr>
          <p:cNvPr id="40" name="Text Placeholder 3">
            <a:extLst>
              <a:ext uri="{FF2B5EF4-FFF2-40B4-BE49-F238E27FC236}">
                <a16:creationId xmlns:a16="http://schemas.microsoft.com/office/drawing/2014/main" id="{595CDC64-3BEB-9033-B536-934F98E9A969}"/>
              </a:ext>
            </a:extLst>
          </p:cNvPr>
          <p:cNvSpPr txBox="1">
            <a:spLocks/>
          </p:cNvSpPr>
          <p:nvPr/>
        </p:nvSpPr>
        <p:spPr>
          <a:xfrm>
            <a:off x="4523148" y="3920178"/>
            <a:ext cx="3314699" cy="41983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1800" kern="1200" baseline="0">
                <a:solidFill>
                  <a:srgbClr val="5555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a:t>Cost Management</a:t>
            </a:r>
          </a:p>
        </p:txBody>
      </p:sp>
      <p:sp>
        <p:nvSpPr>
          <p:cNvPr id="41" name="Text Placeholder 3">
            <a:extLst>
              <a:ext uri="{FF2B5EF4-FFF2-40B4-BE49-F238E27FC236}">
                <a16:creationId xmlns:a16="http://schemas.microsoft.com/office/drawing/2014/main" id="{B880FC85-F74F-87A1-904E-EDE9F0111889}"/>
              </a:ext>
            </a:extLst>
          </p:cNvPr>
          <p:cNvSpPr txBox="1">
            <a:spLocks/>
          </p:cNvSpPr>
          <p:nvPr/>
        </p:nvSpPr>
        <p:spPr>
          <a:xfrm>
            <a:off x="7973424" y="3877443"/>
            <a:ext cx="3314699" cy="61933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1800" kern="1200" baseline="0">
                <a:solidFill>
                  <a:srgbClr val="5555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a:t>Customer Empowerment</a:t>
            </a:r>
          </a:p>
        </p:txBody>
      </p:sp>
      <p:sp>
        <p:nvSpPr>
          <p:cNvPr id="42" name="Text Placeholder 3">
            <a:extLst>
              <a:ext uri="{FF2B5EF4-FFF2-40B4-BE49-F238E27FC236}">
                <a16:creationId xmlns:a16="http://schemas.microsoft.com/office/drawing/2014/main" id="{67A11480-5AC2-466C-7F73-969F90DDFCEA}"/>
              </a:ext>
            </a:extLst>
          </p:cNvPr>
          <p:cNvSpPr txBox="1">
            <a:spLocks/>
          </p:cNvSpPr>
          <p:nvPr/>
        </p:nvSpPr>
        <p:spPr>
          <a:xfrm>
            <a:off x="6116540" y="5778196"/>
            <a:ext cx="3314699" cy="61933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1800" kern="1200" baseline="0">
                <a:solidFill>
                  <a:srgbClr val="5555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a:t>Clean Energy Transition</a:t>
            </a:r>
          </a:p>
        </p:txBody>
      </p:sp>
    </p:spTree>
    <p:extLst>
      <p:ext uri="{BB962C8B-B14F-4D97-AF65-F5344CB8AC3E}">
        <p14:creationId xmlns:p14="http://schemas.microsoft.com/office/powerpoint/2010/main" val="75816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A12D-700B-E129-413E-0A5475DE01B7}"/>
              </a:ext>
            </a:extLst>
          </p:cNvPr>
          <p:cNvSpPr>
            <a:spLocks noGrp="1"/>
          </p:cNvSpPr>
          <p:nvPr>
            <p:ph type="ctrTitle"/>
          </p:nvPr>
        </p:nvSpPr>
        <p:spPr/>
        <p:txBody>
          <a:bodyPr/>
          <a:lstStyle/>
          <a:p>
            <a:r>
              <a:rPr lang="en-US" dirty="0"/>
              <a:t>Climate and equitable jobs act (</a:t>
            </a:r>
            <a:r>
              <a:rPr lang="en-US" dirty="0" err="1"/>
              <a:t>ceja</a:t>
            </a:r>
            <a:r>
              <a:rPr lang="en-US" dirty="0"/>
              <a:t>)</a:t>
            </a:r>
          </a:p>
        </p:txBody>
      </p:sp>
      <p:sp>
        <p:nvSpPr>
          <p:cNvPr id="3" name="Subtitle 2">
            <a:extLst>
              <a:ext uri="{FF2B5EF4-FFF2-40B4-BE49-F238E27FC236}">
                <a16:creationId xmlns:a16="http://schemas.microsoft.com/office/drawing/2014/main" id="{6DA3F3C4-FE16-6C02-F9A0-DA7856ED2762}"/>
              </a:ext>
            </a:extLst>
          </p:cNvPr>
          <p:cNvSpPr>
            <a:spLocks noGrp="1"/>
          </p:cNvSpPr>
          <p:nvPr>
            <p:ph type="subTitle" idx="1"/>
          </p:nvPr>
        </p:nvSpPr>
        <p:spPr>
          <a:xfrm>
            <a:off x="632410" y="2780701"/>
            <a:ext cx="11559590" cy="534000"/>
          </a:xfrm>
        </p:spPr>
        <p:txBody>
          <a:bodyPr/>
          <a:lstStyle/>
          <a:p>
            <a:r>
              <a:rPr lang="en-US" dirty="0"/>
              <a:t>Signed into law September 2021</a:t>
            </a:r>
          </a:p>
        </p:txBody>
      </p:sp>
    </p:spTree>
    <p:extLst>
      <p:ext uri="{BB962C8B-B14F-4D97-AF65-F5344CB8AC3E}">
        <p14:creationId xmlns:p14="http://schemas.microsoft.com/office/powerpoint/2010/main" val="160797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835C2-71EF-6957-1B9C-D7C0CF0C29EA}"/>
              </a:ext>
            </a:extLst>
          </p:cNvPr>
          <p:cNvSpPr>
            <a:spLocks noGrp="1"/>
          </p:cNvSpPr>
          <p:nvPr>
            <p:ph type="ctrTitle"/>
          </p:nvPr>
        </p:nvSpPr>
        <p:spPr/>
        <p:txBody>
          <a:bodyPr/>
          <a:lstStyle/>
          <a:p>
            <a:r>
              <a:rPr lang="en-US" dirty="0"/>
              <a:t>Clean and reliable grid affordability (CRGA) act</a:t>
            </a:r>
          </a:p>
        </p:txBody>
      </p:sp>
      <p:sp>
        <p:nvSpPr>
          <p:cNvPr id="3" name="Subtitle 2">
            <a:extLst>
              <a:ext uri="{FF2B5EF4-FFF2-40B4-BE49-F238E27FC236}">
                <a16:creationId xmlns:a16="http://schemas.microsoft.com/office/drawing/2014/main" id="{613CC7EB-3005-B0BE-E4B6-90B7C3AD707B}"/>
              </a:ext>
            </a:extLst>
          </p:cNvPr>
          <p:cNvSpPr>
            <a:spLocks noGrp="1"/>
          </p:cNvSpPr>
          <p:nvPr>
            <p:ph type="subTitle" idx="1"/>
          </p:nvPr>
        </p:nvSpPr>
        <p:spPr/>
        <p:txBody>
          <a:bodyPr/>
          <a:lstStyle/>
          <a:p>
            <a:r>
              <a:rPr lang="en-US" dirty="0"/>
              <a:t>Signed into law January 2026</a:t>
            </a:r>
          </a:p>
        </p:txBody>
      </p:sp>
    </p:spTree>
    <p:extLst>
      <p:ext uri="{BB962C8B-B14F-4D97-AF65-F5344CB8AC3E}">
        <p14:creationId xmlns:p14="http://schemas.microsoft.com/office/powerpoint/2010/main" val="538340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A6E80-7C43-219D-EF57-328EA4A98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F6F0B-DA14-340D-54B0-92DB52E6B93B}"/>
              </a:ext>
            </a:extLst>
          </p:cNvPr>
          <p:cNvSpPr>
            <a:spLocks noGrp="1"/>
          </p:cNvSpPr>
          <p:nvPr>
            <p:ph type="ctrTitle"/>
          </p:nvPr>
        </p:nvSpPr>
        <p:spPr>
          <a:xfrm>
            <a:off x="632409" y="2620709"/>
            <a:ext cx="11069053" cy="808291"/>
          </a:xfrm>
        </p:spPr>
        <p:txBody>
          <a:bodyPr/>
          <a:lstStyle/>
          <a:p>
            <a:r>
              <a:rPr lang="en-US" dirty="0"/>
              <a:t>Career spotlight: Brandi Eason</a:t>
            </a:r>
          </a:p>
        </p:txBody>
      </p:sp>
      <p:sp>
        <p:nvSpPr>
          <p:cNvPr id="3" name="Subtitle 2">
            <a:extLst>
              <a:ext uri="{FF2B5EF4-FFF2-40B4-BE49-F238E27FC236}">
                <a16:creationId xmlns:a16="http://schemas.microsoft.com/office/drawing/2014/main" id="{2CF77361-290D-5897-FDE9-DF07DC8778ED}"/>
              </a:ext>
            </a:extLst>
          </p:cNvPr>
          <p:cNvSpPr>
            <a:spLocks noGrp="1"/>
          </p:cNvSpPr>
          <p:nvPr>
            <p:ph type="subTitle" idx="1"/>
          </p:nvPr>
        </p:nvSpPr>
        <p:spPr>
          <a:xfrm>
            <a:off x="632410" y="3650435"/>
            <a:ext cx="11069052" cy="534000"/>
          </a:xfrm>
        </p:spPr>
        <p:txBody>
          <a:bodyPr/>
          <a:lstStyle/>
          <a:p>
            <a:pPr fontAlgn="base"/>
            <a:r>
              <a:rPr lang="en-US" b="1" dirty="0"/>
              <a:t>Community engagement director, arf solar</a:t>
            </a:r>
          </a:p>
          <a:p>
            <a:endParaRPr lang="en-US" dirty="0"/>
          </a:p>
        </p:txBody>
      </p:sp>
    </p:spTree>
    <p:extLst>
      <p:ext uri="{BB962C8B-B14F-4D97-AF65-F5344CB8AC3E}">
        <p14:creationId xmlns:p14="http://schemas.microsoft.com/office/powerpoint/2010/main" val="3740820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B42CD1-C77B-DEFF-197D-2A888367A4BF}"/>
              </a:ext>
            </a:extLst>
          </p:cNvPr>
          <p:cNvSpPr>
            <a:spLocks noGrp="1"/>
          </p:cNvSpPr>
          <p:nvPr>
            <p:ph type="body" sz="half" idx="2"/>
          </p:nvPr>
        </p:nvSpPr>
        <p:spPr/>
        <p:txBody>
          <a:bodyPr/>
          <a:lstStyle/>
          <a:p>
            <a:endParaRPr lang="en-US" dirty="0"/>
          </a:p>
        </p:txBody>
      </p:sp>
      <p:sp>
        <p:nvSpPr>
          <p:cNvPr id="3" name="Title 2">
            <a:extLst>
              <a:ext uri="{FF2B5EF4-FFF2-40B4-BE49-F238E27FC236}">
                <a16:creationId xmlns:a16="http://schemas.microsoft.com/office/drawing/2014/main" id="{6C0F0C80-81E3-A201-2D92-7807BADBECE0}"/>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514780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1B3DC-D45A-2321-060E-476D646315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7E3B2A-7D7B-7388-242D-FFE8C3510290}"/>
              </a:ext>
            </a:extLst>
          </p:cNvPr>
          <p:cNvSpPr>
            <a:spLocks noGrp="1"/>
          </p:cNvSpPr>
          <p:nvPr>
            <p:ph type="ctrTitle"/>
          </p:nvPr>
        </p:nvSpPr>
        <p:spPr/>
        <p:txBody>
          <a:bodyPr/>
          <a:lstStyle/>
          <a:p>
            <a:r>
              <a:rPr lang="en-US" dirty="0"/>
              <a:t>Upcoming webinar:</a:t>
            </a:r>
            <a:br>
              <a:rPr lang="en-US" dirty="0"/>
            </a:br>
            <a:r>
              <a:rPr lang="en-US" sz="4400" dirty="0"/>
              <a:t>financial literacy</a:t>
            </a:r>
            <a:endParaRPr lang="en-US" dirty="0"/>
          </a:p>
        </p:txBody>
      </p:sp>
    </p:spTree>
    <p:extLst>
      <p:ext uri="{BB962C8B-B14F-4D97-AF65-F5344CB8AC3E}">
        <p14:creationId xmlns:p14="http://schemas.microsoft.com/office/powerpoint/2010/main" val="2506622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72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13AB-0428-AEF1-EB62-710AF9A168FE}"/>
              </a:ext>
            </a:extLst>
          </p:cNvPr>
          <p:cNvSpPr>
            <a:spLocks noGrp="1"/>
          </p:cNvSpPr>
          <p:nvPr>
            <p:ph type="ctrTitle"/>
          </p:nvPr>
        </p:nvSpPr>
        <p:spPr>
          <a:xfrm>
            <a:off x="632409" y="2620709"/>
            <a:ext cx="11069053" cy="808291"/>
          </a:xfrm>
        </p:spPr>
        <p:txBody>
          <a:bodyPr/>
          <a:lstStyle/>
          <a:p>
            <a:r>
              <a:rPr lang="en-US" dirty="0"/>
              <a:t>Career spotlight: Brynn </a:t>
            </a:r>
            <a:r>
              <a:rPr lang="en-US" dirty="0" err="1"/>
              <a:t>cooksey</a:t>
            </a:r>
            <a:endParaRPr lang="en-US" dirty="0"/>
          </a:p>
        </p:txBody>
      </p:sp>
      <p:sp>
        <p:nvSpPr>
          <p:cNvPr id="3" name="Subtitle 2">
            <a:extLst>
              <a:ext uri="{FF2B5EF4-FFF2-40B4-BE49-F238E27FC236}">
                <a16:creationId xmlns:a16="http://schemas.microsoft.com/office/drawing/2014/main" id="{99EE9E17-8113-A834-DBA2-EC2F717814C4}"/>
              </a:ext>
            </a:extLst>
          </p:cNvPr>
          <p:cNvSpPr>
            <a:spLocks noGrp="1"/>
          </p:cNvSpPr>
          <p:nvPr>
            <p:ph type="subTitle" idx="1"/>
          </p:nvPr>
        </p:nvSpPr>
        <p:spPr>
          <a:xfrm>
            <a:off x="632410" y="3650435"/>
            <a:ext cx="11069052" cy="534000"/>
          </a:xfrm>
        </p:spPr>
        <p:txBody>
          <a:bodyPr/>
          <a:lstStyle/>
          <a:p>
            <a:pPr fontAlgn="base"/>
            <a:r>
              <a:rPr lang="en-US" b="1" dirty="0"/>
              <a:t>Founder and CEO, </a:t>
            </a:r>
            <a:r>
              <a:rPr lang="en-US" b="1" dirty="0" err="1"/>
              <a:t>hvac</a:t>
            </a:r>
            <a:r>
              <a:rPr lang="en-US" b="1" dirty="0"/>
              <a:t> train and air doctors</a:t>
            </a:r>
          </a:p>
          <a:p>
            <a:pPr fontAlgn="base"/>
            <a:r>
              <a:rPr lang="en-US" dirty="0"/>
              <a:t>Interstate Renewable Energy Council Certified Master Trainer</a:t>
            </a:r>
          </a:p>
          <a:p>
            <a:pPr fontAlgn="base"/>
            <a:r>
              <a:rPr lang="en-US" dirty="0"/>
              <a:t>Building Science Consultant</a:t>
            </a:r>
          </a:p>
          <a:p>
            <a:pPr fontAlgn="base"/>
            <a:r>
              <a:rPr lang="en-US" dirty="0"/>
              <a:t>Certified energy manager</a:t>
            </a:r>
          </a:p>
          <a:p>
            <a:endParaRPr lang="en-US" dirty="0"/>
          </a:p>
        </p:txBody>
      </p:sp>
    </p:spTree>
    <p:extLst>
      <p:ext uri="{BB962C8B-B14F-4D97-AF65-F5344CB8AC3E}">
        <p14:creationId xmlns:p14="http://schemas.microsoft.com/office/powerpoint/2010/main" val="2659412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C3A6C-73A6-FE67-903C-264402FEE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089AB-CD41-3083-546C-2AB03044C023}"/>
              </a:ext>
            </a:extLst>
          </p:cNvPr>
          <p:cNvSpPr>
            <a:spLocks noGrp="1"/>
          </p:cNvSpPr>
          <p:nvPr>
            <p:ph type="ctrTitle"/>
          </p:nvPr>
        </p:nvSpPr>
        <p:spPr>
          <a:xfrm>
            <a:off x="632409" y="2620710"/>
            <a:ext cx="11069053" cy="1010258"/>
          </a:xfrm>
        </p:spPr>
        <p:txBody>
          <a:bodyPr/>
          <a:lstStyle/>
          <a:p>
            <a:r>
              <a:rPr lang="en-US" dirty="0"/>
              <a:t>Guest speaker: </a:t>
            </a:r>
            <a:r>
              <a:rPr lang="en-US" dirty="0" err="1"/>
              <a:t>eddie</a:t>
            </a:r>
            <a:r>
              <a:rPr lang="en-US" dirty="0"/>
              <a:t> </a:t>
            </a:r>
            <a:r>
              <a:rPr lang="en-US" dirty="0" err="1"/>
              <a:t>creighton</a:t>
            </a:r>
            <a:endParaRPr lang="en-US" dirty="0"/>
          </a:p>
        </p:txBody>
      </p:sp>
      <p:sp>
        <p:nvSpPr>
          <p:cNvPr id="3" name="Subtitle 2">
            <a:extLst>
              <a:ext uri="{FF2B5EF4-FFF2-40B4-BE49-F238E27FC236}">
                <a16:creationId xmlns:a16="http://schemas.microsoft.com/office/drawing/2014/main" id="{4DD73BE5-18C0-EAD2-B8FA-031960EBF97D}"/>
              </a:ext>
            </a:extLst>
          </p:cNvPr>
          <p:cNvSpPr>
            <a:spLocks noGrp="1"/>
          </p:cNvSpPr>
          <p:nvPr>
            <p:ph type="subTitle" idx="1"/>
          </p:nvPr>
        </p:nvSpPr>
        <p:spPr>
          <a:xfrm>
            <a:off x="694554" y="3774723"/>
            <a:ext cx="11069052" cy="534000"/>
          </a:xfrm>
        </p:spPr>
        <p:txBody>
          <a:bodyPr/>
          <a:lstStyle/>
          <a:p>
            <a:pPr fontAlgn="base"/>
            <a:r>
              <a:rPr lang="en-US" b="1" dirty="0"/>
              <a:t>Electrical engineer, Clean energy transition strategy and policy, Ameren </a:t>
            </a:r>
            <a:r>
              <a:rPr lang="en-US" b="1" dirty="0" err="1"/>
              <a:t>illinois</a:t>
            </a:r>
            <a:endParaRPr lang="en-US" dirty="0"/>
          </a:p>
          <a:p>
            <a:endParaRPr lang="en-US" dirty="0"/>
          </a:p>
        </p:txBody>
      </p:sp>
    </p:spTree>
    <p:extLst>
      <p:ext uri="{BB962C8B-B14F-4D97-AF65-F5344CB8AC3E}">
        <p14:creationId xmlns:p14="http://schemas.microsoft.com/office/powerpoint/2010/main" val="4264310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B57C-A824-2644-0E0B-1ADDE4AA4700}"/>
              </a:ext>
            </a:extLst>
          </p:cNvPr>
          <p:cNvSpPr>
            <a:spLocks noGrp="1"/>
          </p:cNvSpPr>
          <p:nvPr>
            <p:ph type="ctrTitle"/>
          </p:nvPr>
        </p:nvSpPr>
        <p:spPr/>
        <p:txBody>
          <a:bodyPr/>
          <a:lstStyle/>
          <a:p>
            <a:r>
              <a:rPr lang="en-US" dirty="0"/>
              <a:t>Residential Energy Use </a:t>
            </a:r>
            <a:br>
              <a:rPr lang="en-US" dirty="0"/>
            </a:br>
            <a:r>
              <a:rPr lang="en-US" dirty="0"/>
              <a:t>in the United States</a:t>
            </a:r>
          </a:p>
        </p:txBody>
      </p:sp>
      <p:sp>
        <p:nvSpPr>
          <p:cNvPr id="24" name="Text Placeholder 23">
            <a:extLst>
              <a:ext uri="{FF2B5EF4-FFF2-40B4-BE49-F238E27FC236}">
                <a16:creationId xmlns:a16="http://schemas.microsoft.com/office/drawing/2014/main" id="{99DF79F2-39AF-1B4D-9565-F3F736AF999C}"/>
              </a:ext>
            </a:extLst>
          </p:cNvPr>
          <p:cNvSpPr>
            <a:spLocks noGrp="1"/>
          </p:cNvSpPr>
          <p:nvPr>
            <p:ph type="body" sz="half" idx="10"/>
          </p:nvPr>
        </p:nvSpPr>
        <p:spPr/>
        <p:txBody>
          <a:bodyPr/>
          <a:lstStyle/>
          <a:p>
            <a:endParaRPr lang="en-US"/>
          </a:p>
        </p:txBody>
      </p:sp>
      <p:sp>
        <p:nvSpPr>
          <p:cNvPr id="23" name="Text Placeholder 22">
            <a:extLst>
              <a:ext uri="{FF2B5EF4-FFF2-40B4-BE49-F238E27FC236}">
                <a16:creationId xmlns:a16="http://schemas.microsoft.com/office/drawing/2014/main" id="{A6B4718F-2907-7EEC-6B03-1871D13F24A6}"/>
              </a:ext>
            </a:extLst>
          </p:cNvPr>
          <p:cNvSpPr>
            <a:spLocks noGrp="1"/>
          </p:cNvSpPr>
          <p:nvPr>
            <p:ph type="body" sz="half" idx="2"/>
          </p:nvPr>
        </p:nvSpPr>
        <p:spPr/>
        <p:txBody>
          <a:bodyPr/>
          <a:lstStyle/>
          <a:p>
            <a:endParaRPr lang="en-US"/>
          </a:p>
        </p:txBody>
      </p:sp>
      <p:grpSp>
        <p:nvGrpSpPr>
          <p:cNvPr id="5" name="Group 4">
            <a:extLst>
              <a:ext uri="{FF2B5EF4-FFF2-40B4-BE49-F238E27FC236}">
                <a16:creationId xmlns:a16="http://schemas.microsoft.com/office/drawing/2014/main" id="{805AFF8C-8335-9AB9-F0AF-10BF6BE6A129}"/>
              </a:ext>
            </a:extLst>
          </p:cNvPr>
          <p:cNvGrpSpPr/>
          <p:nvPr/>
        </p:nvGrpSpPr>
        <p:grpSpPr>
          <a:xfrm>
            <a:off x="3025026" y="1967046"/>
            <a:ext cx="1539163" cy="1539163"/>
            <a:chOff x="1539505" y="1747223"/>
            <a:chExt cx="1539163" cy="1539163"/>
          </a:xfrm>
        </p:grpSpPr>
        <p:sp>
          <p:nvSpPr>
            <p:cNvPr id="6" name="Oval 5">
              <a:extLst>
                <a:ext uri="{FF2B5EF4-FFF2-40B4-BE49-F238E27FC236}">
                  <a16:creationId xmlns:a16="http://schemas.microsoft.com/office/drawing/2014/main" id="{CA41DCF5-0007-CFA3-44FF-A3AA50D47BE9}"/>
                </a:ext>
              </a:extLst>
            </p:cNvPr>
            <p:cNvSpPr/>
            <p:nvPr/>
          </p:nvSpPr>
          <p:spPr>
            <a:xfrm>
              <a:off x="1539505" y="1747223"/>
              <a:ext cx="1539163" cy="1539163"/>
            </a:xfrm>
            <a:prstGeom prst="ellipse">
              <a:avLst/>
            </a:prstGeom>
            <a:solidFill>
              <a:srgbClr val="7474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Bolt.png" descr="Lightning bolt with solid fill">
              <a:extLst>
                <a:ext uri="{FF2B5EF4-FFF2-40B4-BE49-F238E27FC236}">
                  <a16:creationId xmlns:a16="http://schemas.microsoft.com/office/drawing/2014/main" id="{3FD9B1A6-6FD9-32A5-C3A1-B8140E707C66}"/>
                </a:ext>
              </a:extLst>
            </p:cNvPr>
            <p:cNvSpPr/>
            <p:nvPr/>
          </p:nvSpPr>
          <p:spPr>
            <a:xfrm>
              <a:off x="1996811" y="1983765"/>
              <a:ext cx="624552" cy="1130611"/>
            </a:xfrm>
            <a:custGeom>
              <a:avLst/>
              <a:gdLst>
                <a:gd name="connsiteX0" fmla="*/ 93683 w 624552"/>
                <a:gd name="connsiteY0" fmla="*/ 1130612 h 1130611"/>
                <a:gd name="connsiteX1" fmla="*/ 265435 w 624552"/>
                <a:gd name="connsiteY1" fmla="*/ 618960 h 1130611"/>
                <a:gd name="connsiteX2" fmla="*/ 0 w 624552"/>
                <a:gd name="connsiteY2" fmla="*/ 618960 h 1130611"/>
                <a:gd name="connsiteX3" fmla="*/ 131468 w 624552"/>
                <a:gd name="connsiteY3" fmla="*/ 0 h 1130611"/>
                <a:gd name="connsiteX4" fmla="*/ 524312 w 624552"/>
                <a:gd name="connsiteY4" fmla="*/ 0 h 1130611"/>
                <a:gd name="connsiteX5" fmla="*/ 359118 w 624552"/>
                <a:gd name="connsiteY5" fmla="*/ 453019 h 1130611"/>
                <a:gd name="connsiteX6" fmla="*/ 624553 w 624552"/>
                <a:gd name="connsiteY6" fmla="*/ 453019 h 1130611"/>
                <a:gd name="connsiteX7" fmla="*/ 93683 w 624552"/>
                <a:gd name="connsiteY7" fmla="*/ 1130612 h 113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552" h="1130611">
                  <a:moveTo>
                    <a:pt x="93683" y="1130612"/>
                  </a:moveTo>
                  <a:lnTo>
                    <a:pt x="265435" y="618960"/>
                  </a:lnTo>
                  <a:lnTo>
                    <a:pt x="0" y="618960"/>
                  </a:lnTo>
                  <a:lnTo>
                    <a:pt x="131468" y="0"/>
                  </a:lnTo>
                  <a:lnTo>
                    <a:pt x="524312" y="0"/>
                  </a:lnTo>
                  <a:lnTo>
                    <a:pt x="359118" y="453019"/>
                  </a:lnTo>
                  <a:lnTo>
                    <a:pt x="624553" y="453019"/>
                  </a:lnTo>
                  <a:lnTo>
                    <a:pt x="93683" y="1130612"/>
                  </a:lnTo>
                  <a:close/>
                </a:path>
              </a:pathLst>
            </a:custGeom>
            <a:solidFill>
              <a:schemeClr val="bg1"/>
            </a:solidFill>
            <a:ln w="15577"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id="{7205E34C-55DF-7BD5-718C-9701F36F7A0A}"/>
              </a:ext>
            </a:extLst>
          </p:cNvPr>
          <p:cNvGrpSpPr/>
          <p:nvPr/>
        </p:nvGrpSpPr>
        <p:grpSpPr>
          <a:xfrm>
            <a:off x="7192083" y="1999311"/>
            <a:ext cx="1539163" cy="1539163"/>
            <a:chOff x="5282301" y="1821997"/>
            <a:chExt cx="1539163" cy="1539163"/>
          </a:xfrm>
        </p:grpSpPr>
        <p:sp>
          <p:nvSpPr>
            <p:cNvPr id="9" name="Oval 8">
              <a:extLst>
                <a:ext uri="{FF2B5EF4-FFF2-40B4-BE49-F238E27FC236}">
                  <a16:creationId xmlns:a16="http://schemas.microsoft.com/office/drawing/2014/main" id="{C9DCCCA1-391F-6E37-AE76-423825D647F0}"/>
                </a:ext>
              </a:extLst>
            </p:cNvPr>
            <p:cNvSpPr/>
            <p:nvPr/>
          </p:nvSpPr>
          <p:spPr>
            <a:xfrm>
              <a:off x="5282301" y="1821997"/>
              <a:ext cx="1539163" cy="1539163"/>
            </a:xfrm>
            <a:prstGeom prst="ellipse">
              <a:avLst/>
            </a:prstGeom>
            <a:solidFill>
              <a:srgbClr val="7474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atural Gas.png" descr="Fire with solid fill">
              <a:extLst>
                <a:ext uri="{FF2B5EF4-FFF2-40B4-BE49-F238E27FC236}">
                  <a16:creationId xmlns:a16="http://schemas.microsoft.com/office/drawing/2014/main" id="{4C732041-0602-2C96-4E8F-994557E57B19}"/>
                </a:ext>
              </a:extLst>
            </p:cNvPr>
            <p:cNvSpPr/>
            <p:nvPr/>
          </p:nvSpPr>
          <p:spPr>
            <a:xfrm>
              <a:off x="5592226" y="2009847"/>
              <a:ext cx="919314" cy="1197773"/>
            </a:xfrm>
            <a:custGeom>
              <a:avLst/>
              <a:gdLst>
                <a:gd name="connsiteX0" fmla="*/ 864212 w 919314"/>
                <a:gd name="connsiteY0" fmla="*/ 616993 h 1197773"/>
                <a:gd name="connsiteX1" fmla="*/ 659671 w 919314"/>
                <a:gd name="connsiteY1" fmla="*/ 777160 h 1197773"/>
                <a:gd name="connsiteX2" fmla="*/ 592532 w 919314"/>
                <a:gd name="connsiteY2" fmla="*/ 559889 h 1197773"/>
                <a:gd name="connsiteX3" fmla="*/ 381745 w 919314"/>
                <a:gd name="connsiteY3" fmla="*/ 0 h 1197773"/>
                <a:gd name="connsiteX4" fmla="*/ 220923 w 919314"/>
                <a:gd name="connsiteY4" fmla="*/ 442898 h 1197773"/>
                <a:gd name="connsiteX5" fmla="*/ 33557 w 919314"/>
                <a:gd name="connsiteY5" fmla="*/ 637884 h 1197773"/>
                <a:gd name="connsiteX6" fmla="*/ 186572 w 919314"/>
                <a:gd name="connsiteY6" fmla="*/ 1118386 h 1197773"/>
                <a:gd name="connsiteX7" fmla="*/ 280255 w 919314"/>
                <a:gd name="connsiteY7" fmla="*/ 672703 h 1197773"/>
                <a:gd name="connsiteX8" fmla="*/ 342711 w 919314"/>
                <a:gd name="connsiteY8" fmla="*/ 979110 h 1197773"/>
                <a:gd name="connsiteX9" fmla="*/ 456691 w 919314"/>
                <a:gd name="connsiteY9" fmla="*/ 1197774 h 1197773"/>
                <a:gd name="connsiteX10" fmla="*/ 878264 w 919314"/>
                <a:gd name="connsiteY10" fmla="*/ 944291 h 1197773"/>
                <a:gd name="connsiteX11" fmla="*/ 864212 w 919314"/>
                <a:gd name="connsiteY11" fmla="*/ 616993 h 119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9314" h="1197773">
                  <a:moveTo>
                    <a:pt x="864212" y="616993"/>
                  </a:moveTo>
                  <a:cubicBezTo>
                    <a:pt x="892317" y="718664"/>
                    <a:pt x="775213" y="818943"/>
                    <a:pt x="659671" y="777160"/>
                  </a:cubicBezTo>
                  <a:cubicBezTo>
                    <a:pt x="562865" y="746519"/>
                    <a:pt x="525392" y="646241"/>
                    <a:pt x="592532" y="559889"/>
                  </a:cubicBezTo>
                  <a:cubicBezTo>
                    <a:pt x="743985" y="380223"/>
                    <a:pt x="633127" y="97493"/>
                    <a:pt x="381745" y="0"/>
                  </a:cubicBezTo>
                  <a:cubicBezTo>
                    <a:pt x="495726" y="192201"/>
                    <a:pt x="320851" y="369081"/>
                    <a:pt x="220923" y="442898"/>
                  </a:cubicBezTo>
                  <a:cubicBezTo>
                    <a:pt x="120994" y="516714"/>
                    <a:pt x="53855" y="593316"/>
                    <a:pt x="33557" y="637884"/>
                  </a:cubicBezTo>
                  <a:cubicBezTo>
                    <a:pt x="-67933" y="857940"/>
                    <a:pt x="83521" y="1068247"/>
                    <a:pt x="186572" y="1118386"/>
                  </a:cubicBezTo>
                  <a:cubicBezTo>
                    <a:pt x="139731" y="1023678"/>
                    <a:pt x="96012" y="842620"/>
                    <a:pt x="280255" y="672703"/>
                  </a:cubicBezTo>
                  <a:cubicBezTo>
                    <a:pt x="280255" y="672703"/>
                    <a:pt x="227168" y="853762"/>
                    <a:pt x="342711" y="979110"/>
                  </a:cubicBezTo>
                  <a:cubicBezTo>
                    <a:pt x="458253" y="1104459"/>
                    <a:pt x="456691" y="1197774"/>
                    <a:pt x="456691" y="1197774"/>
                  </a:cubicBezTo>
                  <a:cubicBezTo>
                    <a:pt x="636250" y="1197774"/>
                    <a:pt x="806441" y="1101673"/>
                    <a:pt x="878264" y="944291"/>
                  </a:cubicBezTo>
                  <a:cubicBezTo>
                    <a:pt x="932913" y="850976"/>
                    <a:pt x="937597" y="703344"/>
                    <a:pt x="864212" y="616993"/>
                  </a:cubicBezTo>
                </a:path>
              </a:pathLst>
            </a:custGeom>
            <a:solidFill>
              <a:schemeClr val="bg1"/>
            </a:solidFill>
            <a:ln w="15577" cap="flat">
              <a:noFill/>
              <a:prstDash val="solid"/>
              <a:miter/>
            </a:ln>
          </p:spPr>
          <p:txBody>
            <a:bodyPr rtlCol="0" anchor="ctr"/>
            <a:lstStyle/>
            <a:p>
              <a:endParaRPr lang="en-US" dirty="0"/>
            </a:p>
          </p:txBody>
        </p:sp>
      </p:grpSp>
      <p:grpSp>
        <p:nvGrpSpPr>
          <p:cNvPr id="11" name="Group 10">
            <a:extLst>
              <a:ext uri="{FF2B5EF4-FFF2-40B4-BE49-F238E27FC236}">
                <a16:creationId xmlns:a16="http://schemas.microsoft.com/office/drawing/2014/main" id="{C2AD3122-91FB-332A-C226-04C374069B77}"/>
              </a:ext>
            </a:extLst>
          </p:cNvPr>
          <p:cNvGrpSpPr/>
          <p:nvPr/>
        </p:nvGrpSpPr>
        <p:grpSpPr>
          <a:xfrm>
            <a:off x="6734353" y="3630627"/>
            <a:ext cx="2488119" cy="2246689"/>
            <a:chOff x="4868688" y="3410804"/>
            <a:chExt cx="2488119" cy="2246689"/>
          </a:xfrm>
        </p:grpSpPr>
        <p:pic>
          <p:nvPicPr>
            <p:cNvPr id="12" name="Dryer.png" descr="Dryer.png">
              <a:extLst>
                <a:ext uri="{FF2B5EF4-FFF2-40B4-BE49-F238E27FC236}">
                  <a16:creationId xmlns:a16="http://schemas.microsoft.com/office/drawing/2014/main" id="{DAC8DCAC-EBC4-6F3B-B3C6-56E3AEA14265}"/>
                </a:ext>
              </a:extLst>
            </p:cNvPr>
            <p:cNvPicPr>
              <a:picLocks noChangeAspect="1"/>
            </p:cNvPicPr>
            <p:nvPr/>
          </p:nvPicPr>
          <p:blipFill>
            <a:blip r:embed="rId3">
              <a:duotone>
                <a:schemeClr val="accent1">
                  <a:shade val="45000"/>
                  <a:satMod val="135000"/>
                </a:schemeClr>
                <a:prstClr val="white"/>
              </a:duotone>
            </a:blip>
            <a:stretch>
              <a:fillRect/>
            </a:stretch>
          </p:blipFill>
          <p:spPr>
            <a:xfrm>
              <a:off x="4868688" y="3735994"/>
              <a:ext cx="694134" cy="845032"/>
            </a:xfrm>
            <a:prstGeom prst="rect">
              <a:avLst/>
            </a:prstGeom>
            <a:ln w="12700">
              <a:noFill/>
              <a:miter lim="400000"/>
            </a:ln>
          </p:spPr>
        </p:pic>
        <p:pic>
          <p:nvPicPr>
            <p:cNvPr id="13" name="Oven.png" descr="Oven.png">
              <a:extLst>
                <a:ext uri="{FF2B5EF4-FFF2-40B4-BE49-F238E27FC236}">
                  <a16:creationId xmlns:a16="http://schemas.microsoft.com/office/drawing/2014/main" id="{6BA6A6F4-303D-5B69-0486-374CB29F1917}"/>
                </a:ext>
              </a:extLst>
            </p:cNvPr>
            <p:cNvPicPr>
              <a:picLocks noChangeAspect="1"/>
            </p:cNvPicPr>
            <p:nvPr/>
          </p:nvPicPr>
          <p:blipFill>
            <a:blip r:embed="rId4">
              <a:duotone>
                <a:schemeClr val="accent1">
                  <a:shade val="45000"/>
                  <a:satMod val="135000"/>
                </a:schemeClr>
                <a:prstClr val="white"/>
              </a:duotone>
            </a:blip>
            <a:stretch>
              <a:fillRect/>
            </a:stretch>
          </p:blipFill>
          <p:spPr>
            <a:xfrm>
              <a:off x="5810950" y="3730964"/>
              <a:ext cx="663954" cy="855092"/>
            </a:xfrm>
            <a:prstGeom prst="rect">
              <a:avLst/>
            </a:prstGeom>
            <a:ln w="12700">
              <a:noFill/>
              <a:miter lim="400000"/>
            </a:ln>
          </p:spPr>
        </p:pic>
        <p:pic>
          <p:nvPicPr>
            <p:cNvPr id="14" name="Water Heater.png" descr="Water Heater.png">
              <a:extLst>
                <a:ext uri="{FF2B5EF4-FFF2-40B4-BE49-F238E27FC236}">
                  <a16:creationId xmlns:a16="http://schemas.microsoft.com/office/drawing/2014/main" id="{70FF1F29-99C6-F71F-953B-82346D9D7897}"/>
                </a:ext>
              </a:extLst>
            </p:cNvPr>
            <p:cNvPicPr>
              <a:picLocks noChangeAspect="1"/>
            </p:cNvPicPr>
            <p:nvPr/>
          </p:nvPicPr>
          <p:blipFill>
            <a:blip r:embed="rId5">
              <a:duotone>
                <a:schemeClr val="accent1">
                  <a:shade val="45000"/>
                  <a:satMod val="135000"/>
                </a:schemeClr>
                <a:prstClr val="white"/>
              </a:duotone>
            </a:blip>
            <a:stretch>
              <a:fillRect/>
            </a:stretch>
          </p:blipFill>
          <p:spPr>
            <a:xfrm>
              <a:off x="6723033" y="3410804"/>
              <a:ext cx="633774" cy="1247428"/>
            </a:xfrm>
            <a:prstGeom prst="rect">
              <a:avLst/>
            </a:prstGeom>
            <a:ln w="12700">
              <a:noFill/>
              <a:miter lim="400000"/>
            </a:ln>
          </p:spPr>
        </p:pic>
        <p:pic>
          <p:nvPicPr>
            <p:cNvPr id="15" name="Pot.png" descr="Pot.png">
              <a:extLst>
                <a:ext uri="{FF2B5EF4-FFF2-40B4-BE49-F238E27FC236}">
                  <a16:creationId xmlns:a16="http://schemas.microsoft.com/office/drawing/2014/main" id="{3BC63B58-AFA9-8D75-7ED5-7907C66E1883}"/>
                </a:ext>
              </a:extLst>
            </p:cNvPr>
            <p:cNvPicPr>
              <a:picLocks noChangeAspect="1"/>
            </p:cNvPicPr>
            <p:nvPr/>
          </p:nvPicPr>
          <p:blipFill>
            <a:blip r:embed="rId6">
              <a:duotone>
                <a:schemeClr val="accent1">
                  <a:shade val="45000"/>
                  <a:satMod val="135000"/>
                </a:schemeClr>
                <a:prstClr val="white"/>
              </a:duotone>
            </a:blip>
            <a:stretch>
              <a:fillRect/>
            </a:stretch>
          </p:blipFill>
          <p:spPr>
            <a:xfrm>
              <a:off x="5126147" y="4872821"/>
              <a:ext cx="1076410" cy="724314"/>
            </a:xfrm>
            <a:prstGeom prst="rect">
              <a:avLst/>
            </a:prstGeom>
            <a:ln w="12700">
              <a:noFill/>
              <a:miter lim="400000"/>
            </a:ln>
          </p:spPr>
        </p:pic>
        <p:pic>
          <p:nvPicPr>
            <p:cNvPr id="16" name="Water 2.png" descr="Water 2.png">
              <a:extLst>
                <a:ext uri="{FF2B5EF4-FFF2-40B4-BE49-F238E27FC236}">
                  <a16:creationId xmlns:a16="http://schemas.microsoft.com/office/drawing/2014/main" id="{40F7E32E-DFA0-E9CE-B9C8-6EB681E9362D}"/>
                </a:ext>
              </a:extLst>
            </p:cNvPr>
            <p:cNvPicPr>
              <a:picLocks noChangeAspect="1"/>
            </p:cNvPicPr>
            <p:nvPr/>
          </p:nvPicPr>
          <p:blipFill>
            <a:blip r:embed="rId7">
              <a:duotone>
                <a:schemeClr val="accent1">
                  <a:shade val="45000"/>
                  <a:satMod val="135000"/>
                </a:schemeClr>
                <a:prstClr val="white"/>
              </a:duotone>
            </a:blip>
            <a:stretch>
              <a:fillRect/>
            </a:stretch>
          </p:blipFill>
          <p:spPr>
            <a:xfrm>
              <a:off x="6411901" y="4812461"/>
              <a:ext cx="603595" cy="845032"/>
            </a:xfrm>
            <a:prstGeom prst="rect">
              <a:avLst/>
            </a:prstGeom>
            <a:ln w="12700">
              <a:noFill/>
              <a:miter lim="400000"/>
            </a:ln>
          </p:spPr>
        </p:pic>
      </p:grpSp>
      <p:grpSp>
        <p:nvGrpSpPr>
          <p:cNvPr id="17" name="Group 16">
            <a:extLst>
              <a:ext uri="{FF2B5EF4-FFF2-40B4-BE49-F238E27FC236}">
                <a16:creationId xmlns:a16="http://schemas.microsoft.com/office/drawing/2014/main" id="{661AA8C4-F1AD-11D2-FEF6-80AB7D07EEC6}"/>
              </a:ext>
            </a:extLst>
          </p:cNvPr>
          <p:cNvGrpSpPr/>
          <p:nvPr/>
        </p:nvGrpSpPr>
        <p:grpSpPr>
          <a:xfrm>
            <a:off x="2216174" y="3880368"/>
            <a:ext cx="3197111" cy="2057308"/>
            <a:chOff x="730653" y="3660545"/>
            <a:chExt cx="3197111" cy="2057308"/>
          </a:xfrm>
        </p:grpSpPr>
        <p:pic>
          <p:nvPicPr>
            <p:cNvPr id="18" name="Powerstrip.png" descr="Powerstrip.png">
              <a:extLst>
                <a:ext uri="{FF2B5EF4-FFF2-40B4-BE49-F238E27FC236}">
                  <a16:creationId xmlns:a16="http://schemas.microsoft.com/office/drawing/2014/main" id="{9AFBE5CE-D210-398F-F4E7-29307050D00D}"/>
                </a:ext>
              </a:extLst>
            </p:cNvPr>
            <p:cNvPicPr>
              <a:picLocks noChangeAspect="1"/>
            </p:cNvPicPr>
            <p:nvPr/>
          </p:nvPicPr>
          <p:blipFill>
            <a:blip r:embed="rId8">
              <a:duotone>
                <a:schemeClr val="accent1">
                  <a:shade val="45000"/>
                  <a:satMod val="135000"/>
                </a:schemeClr>
                <a:prstClr val="white"/>
              </a:duotone>
            </a:blip>
            <a:stretch>
              <a:fillRect/>
            </a:stretch>
          </p:blipFill>
          <p:spPr>
            <a:xfrm>
              <a:off x="730653" y="3710845"/>
              <a:ext cx="1056290" cy="895332"/>
            </a:xfrm>
            <a:prstGeom prst="rect">
              <a:avLst/>
            </a:prstGeom>
            <a:ln w="12700">
              <a:noFill/>
              <a:miter lim="400000"/>
            </a:ln>
          </p:spPr>
        </p:pic>
        <p:pic>
          <p:nvPicPr>
            <p:cNvPr id="19" name="LED.png" descr="LED.png">
              <a:extLst>
                <a:ext uri="{FF2B5EF4-FFF2-40B4-BE49-F238E27FC236}">
                  <a16:creationId xmlns:a16="http://schemas.microsoft.com/office/drawing/2014/main" id="{80CB4C79-C570-2B72-B6CF-C3D925D4A223}"/>
                </a:ext>
              </a:extLst>
            </p:cNvPr>
            <p:cNvPicPr>
              <a:picLocks noChangeAspect="1"/>
            </p:cNvPicPr>
            <p:nvPr/>
          </p:nvPicPr>
          <p:blipFill>
            <a:blip r:embed="rId9">
              <a:duotone>
                <a:schemeClr val="accent1">
                  <a:shade val="45000"/>
                  <a:satMod val="135000"/>
                </a:schemeClr>
                <a:prstClr val="white"/>
              </a:duotone>
            </a:blip>
            <a:stretch>
              <a:fillRect/>
            </a:stretch>
          </p:blipFill>
          <p:spPr>
            <a:xfrm>
              <a:off x="2022381" y="3660545"/>
              <a:ext cx="573415" cy="995931"/>
            </a:xfrm>
            <a:prstGeom prst="rect">
              <a:avLst/>
            </a:prstGeom>
            <a:ln w="12700">
              <a:noFill/>
              <a:miter lim="400000"/>
            </a:ln>
          </p:spPr>
        </p:pic>
        <p:pic>
          <p:nvPicPr>
            <p:cNvPr id="20" name="Game Controller.png" descr="Game Controller.png">
              <a:extLst>
                <a:ext uri="{FF2B5EF4-FFF2-40B4-BE49-F238E27FC236}">
                  <a16:creationId xmlns:a16="http://schemas.microsoft.com/office/drawing/2014/main" id="{F1C92CE9-E836-058C-72AA-74EFAAACA441}"/>
                </a:ext>
              </a:extLst>
            </p:cNvPr>
            <p:cNvPicPr>
              <a:picLocks noChangeAspect="1"/>
            </p:cNvPicPr>
            <p:nvPr/>
          </p:nvPicPr>
          <p:blipFill>
            <a:blip r:embed="rId10">
              <a:duotone>
                <a:schemeClr val="accent1">
                  <a:shade val="45000"/>
                  <a:satMod val="135000"/>
                </a:schemeClr>
                <a:prstClr val="white"/>
              </a:duotone>
            </a:blip>
            <a:stretch>
              <a:fillRect/>
            </a:stretch>
          </p:blipFill>
          <p:spPr>
            <a:xfrm>
              <a:off x="2831234" y="3841623"/>
              <a:ext cx="1096530" cy="633774"/>
            </a:xfrm>
            <a:prstGeom prst="rect">
              <a:avLst/>
            </a:prstGeom>
            <a:ln w="12700">
              <a:noFill/>
              <a:miter lim="400000"/>
            </a:ln>
          </p:spPr>
        </p:pic>
        <p:pic>
          <p:nvPicPr>
            <p:cNvPr id="21" name="EV.png" descr="EV.png">
              <a:extLst>
                <a:ext uri="{FF2B5EF4-FFF2-40B4-BE49-F238E27FC236}">
                  <a16:creationId xmlns:a16="http://schemas.microsoft.com/office/drawing/2014/main" id="{2EC9FA99-98C6-2591-CB53-21E15E74459A}"/>
                </a:ext>
              </a:extLst>
            </p:cNvPr>
            <p:cNvPicPr>
              <a:picLocks noChangeAspect="1"/>
            </p:cNvPicPr>
            <p:nvPr/>
          </p:nvPicPr>
          <p:blipFill>
            <a:blip r:embed="rId11">
              <a:duotone>
                <a:schemeClr val="accent1">
                  <a:shade val="45000"/>
                  <a:satMod val="135000"/>
                </a:schemeClr>
                <a:prstClr val="white"/>
              </a:duotone>
            </a:blip>
            <a:stretch>
              <a:fillRect/>
            </a:stretch>
          </p:blipFill>
          <p:spPr>
            <a:xfrm>
              <a:off x="1219199" y="4872821"/>
              <a:ext cx="1498926" cy="804793"/>
            </a:xfrm>
            <a:prstGeom prst="rect">
              <a:avLst/>
            </a:prstGeom>
            <a:ln w="12700">
              <a:noFill/>
              <a:miter lim="400000"/>
            </a:ln>
          </p:spPr>
        </p:pic>
        <p:pic>
          <p:nvPicPr>
            <p:cNvPr id="22" name="Fan 1.png" descr="Fan 1.png">
              <a:extLst>
                <a:ext uri="{FF2B5EF4-FFF2-40B4-BE49-F238E27FC236}">
                  <a16:creationId xmlns:a16="http://schemas.microsoft.com/office/drawing/2014/main" id="{0017B7CC-6086-B90D-9AB7-E8BAA206E7C4}"/>
                </a:ext>
              </a:extLst>
            </p:cNvPr>
            <p:cNvPicPr>
              <a:picLocks noChangeAspect="1"/>
            </p:cNvPicPr>
            <p:nvPr/>
          </p:nvPicPr>
          <p:blipFill>
            <a:blip r:embed="rId12">
              <a:duotone>
                <a:schemeClr val="accent1">
                  <a:shade val="45000"/>
                  <a:satMod val="135000"/>
                </a:schemeClr>
                <a:prstClr val="white"/>
              </a:duotone>
            </a:blip>
            <a:stretch>
              <a:fillRect/>
            </a:stretch>
          </p:blipFill>
          <p:spPr>
            <a:xfrm>
              <a:off x="2896623" y="4752102"/>
              <a:ext cx="965751" cy="965751"/>
            </a:xfrm>
            <a:prstGeom prst="rect">
              <a:avLst/>
            </a:prstGeom>
            <a:ln w="12700">
              <a:noFill/>
              <a:miter lim="400000"/>
            </a:ln>
          </p:spPr>
        </p:pic>
      </p:grpSp>
    </p:spTree>
    <p:extLst>
      <p:ext uri="{BB962C8B-B14F-4D97-AF65-F5344CB8AC3E}">
        <p14:creationId xmlns:p14="http://schemas.microsoft.com/office/powerpoint/2010/main" val="301810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185F-929A-35F4-5E48-CDB4E73C330F}"/>
              </a:ext>
            </a:extLst>
          </p:cNvPr>
          <p:cNvSpPr>
            <a:spLocks noGrp="1"/>
          </p:cNvSpPr>
          <p:nvPr>
            <p:ph type="ctrTitle"/>
          </p:nvPr>
        </p:nvSpPr>
        <p:spPr/>
        <p:txBody>
          <a:bodyPr/>
          <a:lstStyle/>
          <a:p>
            <a:r>
              <a:rPr lang="en-US" dirty="0"/>
              <a:t>Nonrenewable energy sources</a:t>
            </a:r>
          </a:p>
        </p:txBody>
      </p:sp>
    </p:spTree>
    <p:extLst>
      <p:ext uri="{BB962C8B-B14F-4D97-AF65-F5344CB8AC3E}">
        <p14:creationId xmlns:p14="http://schemas.microsoft.com/office/powerpoint/2010/main" val="418971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AA4E-9CCF-66B3-F546-31C259F30E50}"/>
              </a:ext>
            </a:extLst>
          </p:cNvPr>
          <p:cNvSpPr>
            <a:spLocks noGrp="1"/>
          </p:cNvSpPr>
          <p:nvPr>
            <p:ph type="ctrTitle"/>
          </p:nvPr>
        </p:nvSpPr>
        <p:spPr/>
        <p:txBody>
          <a:bodyPr/>
          <a:lstStyle/>
          <a:p>
            <a:r>
              <a:rPr lang="en-US" dirty="0"/>
              <a:t>Renewable energy sources</a:t>
            </a:r>
          </a:p>
        </p:txBody>
      </p:sp>
    </p:spTree>
    <p:extLst>
      <p:ext uri="{BB962C8B-B14F-4D97-AF65-F5344CB8AC3E}">
        <p14:creationId xmlns:p14="http://schemas.microsoft.com/office/powerpoint/2010/main" val="2103515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34F7-10FC-74CF-4B65-2D5D27C9A9B1}"/>
              </a:ext>
            </a:extLst>
          </p:cNvPr>
          <p:cNvSpPr>
            <a:spLocks noGrp="1"/>
          </p:cNvSpPr>
          <p:nvPr>
            <p:ph type="ctrTitle"/>
          </p:nvPr>
        </p:nvSpPr>
        <p:spPr/>
        <p:txBody>
          <a:bodyPr/>
          <a:lstStyle/>
          <a:p>
            <a:r>
              <a:rPr lang="en-US" dirty="0"/>
              <a:t>Pathway to Clean Energy</a:t>
            </a:r>
          </a:p>
        </p:txBody>
      </p:sp>
      <p:sp>
        <p:nvSpPr>
          <p:cNvPr id="4" name="Text Placeholder 3">
            <a:extLst>
              <a:ext uri="{FF2B5EF4-FFF2-40B4-BE49-F238E27FC236}">
                <a16:creationId xmlns:a16="http://schemas.microsoft.com/office/drawing/2014/main" id="{C414FE2A-4BC2-EFCF-45DE-C31F03082227}"/>
              </a:ext>
            </a:extLst>
          </p:cNvPr>
          <p:cNvSpPr>
            <a:spLocks noGrp="1"/>
          </p:cNvSpPr>
          <p:nvPr>
            <p:ph type="body" sz="half" idx="2"/>
          </p:nvPr>
        </p:nvSpPr>
        <p:spPr>
          <a:xfrm>
            <a:off x="2851097" y="2205214"/>
            <a:ext cx="8012667" cy="4146670"/>
          </a:xfrm>
        </p:spPr>
        <p:txBody>
          <a:bodyPr/>
          <a:lstStyle/>
          <a:p>
            <a:r>
              <a:rPr lang="en-US" dirty="0"/>
              <a:t>Energy Efficiency </a:t>
            </a:r>
            <a:r>
              <a:rPr lang="en-US" b="1" dirty="0"/>
              <a:t>reduces total energy demand.</a:t>
            </a:r>
            <a:endParaRPr lang="en-US" dirty="0"/>
          </a:p>
          <a:p>
            <a:endParaRPr lang="en-US" dirty="0"/>
          </a:p>
          <a:p>
            <a:endParaRPr lang="en-US" dirty="0"/>
          </a:p>
          <a:p>
            <a:endParaRPr lang="en-US" dirty="0"/>
          </a:p>
          <a:p>
            <a:r>
              <a:rPr lang="en-US" dirty="0"/>
              <a:t>Clean Energy </a:t>
            </a:r>
            <a:r>
              <a:rPr lang="en-US" b="1" dirty="0"/>
              <a:t>improves the supply of energy.</a:t>
            </a:r>
          </a:p>
          <a:p>
            <a:endParaRPr lang="en-US" dirty="0"/>
          </a:p>
          <a:p>
            <a:endParaRPr lang="en-US" dirty="0"/>
          </a:p>
          <a:p>
            <a:endParaRPr lang="en-US" dirty="0"/>
          </a:p>
          <a:p>
            <a:r>
              <a:rPr lang="en-US" dirty="0"/>
              <a:t>Electrification </a:t>
            </a:r>
            <a:r>
              <a:rPr lang="en-US" b="1" dirty="0"/>
              <a:t>modernizes the energy grid.</a:t>
            </a:r>
            <a:endParaRPr lang="en-US" dirty="0"/>
          </a:p>
          <a:p>
            <a:pPr lvl="2"/>
            <a:r>
              <a:rPr lang="en-US" dirty="0"/>
              <a:t>		</a:t>
            </a:r>
          </a:p>
          <a:p>
            <a:pPr lvl="1"/>
            <a:endParaRPr lang="en-US" dirty="0"/>
          </a:p>
        </p:txBody>
      </p:sp>
      <p:grpSp>
        <p:nvGrpSpPr>
          <p:cNvPr id="5" name="Group 4">
            <a:extLst>
              <a:ext uri="{FF2B5EF4-FFF2-40B4-BE49-F238E27FC236}">
                <a16:creationId xmlns:a16="http://schemas.microsoft.com/office/drawing/2014/main" id="{8B799CDD-0EBF-F6A2-6D2E-A58F06112BC5}"/>
              </a:ext>
            </a:extLst>
          </p:cNvPr>
          <p:cNvGrpSpPr/>
          <p:nvPr/>
        </p:nvGrpSpPr>
        <p:grpSpPr>
          <a:xfrm>
            <a:off x="772788" y="1347853"/>
            <a:ext cx="1774355" cy="1614059"/>
            <a:chOff x="3766622" y="1994934"/>
            <a:chExt cx="1774355" cy="1508671"/>
          </a:xfrm>
        </p:grpSpPr>
        <p:sp>
          <p:nvSpPr>
            <p:cNvPr id="6" name="Oval 5">
              <a:extLst>
                <a:ext uri="{FF2B5EF4-FFF2-40B4-BE49-F238E27FC236}">
                  <a16:creationId xmlns:a16="http://schemas.microsoft.com/office/drawing/2014/main" id="{9D8C297A-1F23-3AC5-83A8-21CC8AA5D928}"/>
                </a:ext>
              </a:extLst>
            </p:cNvPr>
            <p:cNvSpPr/>
            <p:nvPr/>
          </p:nvSpPr>
          <p:spPr>
            <a:xfrm>
              <a:off x="4078800" y="1994934"/>
              <a:ext cx="1133553" cy="1025634"/>
            </a:xfrm>
            <a:prstGeom prst="ellipse">
              <a:avLst/>
            </a:prstGeom>
            <a:solidFill>
              <a:srgbClr val="6BB835"/>
            </a:solidFill>
            <a:ln>
              <a:solidFill>
                <a:srgbClr val="003A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FEECD07-3F2F-ED4F-CB26-5606E2959470}"/>
                </a:ext>
              </a:extLst>
            </p:cNvPr>
            <p:cNvSpPr/>
            <p:nvPr/>
          </p:nvSpPr>
          <p:spPr>
            <a:xfrm>
              <a:off x="3766622" y="2790133"/>
              <a:ext cx="1774355" cy="7134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A5D"/>
                  </a:solidFill>
                  <a:latin typeface="Montserrat SemiBold" panose="00000700000000000000" pitchFamily="2" charset="0"/>
                </a:rPr>
                <a:t>Energy Efficiency</a:t>
              </a:r>
            </a:p>
          </p:txBody>
        </p:sp>
        <p:pic>
          <p:nvPicPr>
            <p:cNvPr id="8" name="Graphic 7" descr="Lightbulb with solid fill">
              <a:extLst>
                <a:ext uri="{FF2B5EF4-FFF2-40B4-BE49-F238E27FC236}">
                  <a16:creationId xmlns:a16="http://schemas.microsoft.com/office/drawing/2014/main" id="{BB13E579-9FA1-085B-B9D2-9E66D5B1A9E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294556" y="2067599"/>
              <a:ext cx="713472" cy="666887"/>
            </a:xfrm>
            <a:prstGeom prst="rect">
              <a:avLst/>
            </a:prstGeom>
          </p:spPr>
        </p:pic>
      </p:grpSp>
      <p:grpSp>
        <p:nvGrpSpPr>
          <p:cNvPr id="9" name="Group 8">
            <a:extLst>
              <a:ext uri="{FF2B5EF4-FFF2-40B4-BE49-F238E27FC236}">
                <a16:creationId xmlns:a16="http://schemas.microsoft.com/office/drawing/2014/main" id="{B4C9C002-582C-3FAA-3138-3A53D09719E5}"/>
              </a:ext>
            </a:extLst>
          </p:cNvPr>
          <p:cNvGrpSpPr/>
          <p:nvPr/>
        </p:nvGrpSpPr>
        <p:grpSpPr>
          <a:xfrm>
            <a:off x="764564" y="3181269"/>
            <a:ext cx="1774355" cy="1614057"/>
            <a:chOff x="5298922" y="4710940"/>
            <a:chExt cx="1774355" cy="1479462"/>
          </a:xfrm>
        </p:grpSpPr>
        <p:sp>
          <p:nvSpPr>
            <p:cNvPr id="10" name="Oval 9">
              <a:extLst>
                <a:ext uri="{FF2B5EF4-FFF2-40B4-BE49-F238E27FC236}">
                  <a16:creationId xmlns:a16="http://schemas.microsoft.com/office/drawing/2014/main" id="{6E096C20-3315-F477-D458-D6E688DF5CC7}"/>
                </a:ext>
              </a:extLst>
            </p:cNvPr>
            <p:cNvSpPr/>
            <p:nvPr/>
          </p:nvSpPr>
          <p:spPr>
            <a:xfrm>
              <a:off x="5667271" y="4710940"/>
              <a:ext cx="1133553" cy="1005779"/>
            </a:xfrm>
            <a:prstGeom prst="ellipse">
              <a:avLst/>
            </a:prstGeom>
            <a:solidFill>
              <a:srgbClr val="6BB8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E83E3F14-0FB6-4555-680E-5104F35BFE5F}"/>
                </a:ext>
              </a:extLst>
            </p:cNvPr>
            <p:cNvSpPr/>
            <p:nvPr/>
          </p:nvSpPr>
          <p:spPr>
            <a:xfrm>
              <a:off x="5298922" y="5490744"/>
              <a:ext cx="1774355" cy="69965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A5D"/>
                  </a:solidFill>
                  <a:latin typeface="Montserrat SemiBold" panose="00000700000000000000" pitchFamily="2" charset="0"/>
                </a:rPr>
                <a:t>Clean Energy</a:t>
              </a:r>
            </a:p>
          </p:txBody>
        </p:sp>
        <p:pic>
          <p:nvPicPr>
            <p:cNvPr id="12" name="Graphic 11" descr="Solar Panels with solid fill">
              <a:extLst>
                <a:ext uri="{FF2B5EF4-FFF2-40B4-BE49-F238E27FC236}">
                  <a16:creationId xmlns:a16="http://schemas.microsoft.com/office/drawing/2014/main" id="{3EDBE48D-6341-E511-EC90-7EE4310723B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847652" y="4802454"/>
              <a:ext cx="710283" cy="651053"/>
            </a:xfrm>
            <a:prstGeom prst="rect">
              <a:avLst/>
            </a:prstGeom>
          </p:spPr>
        </p:pic>
      </p:grpSp>
      <p:grpSp>
        <p:nvGrpSpPr>
          <p:cNvPr id="13" name="Group 12">
            <a:extLst>
              <a:ext uri="{FF2B5EF4-FFF2-40B4-BE49-F238E27FC236}">
                <a16:creationId xmlns:a16="http://schemas.microsoft.com/office/drawing/2014/main" id="{1C22D259-7C58-8C3E-EA2F-8F7CA4128075}"/>
              </a:ext>
            </a:extLst>
          </p:cNvPr>
          <p:cNvGrpSpPr/>
          <p:nvPr/>
        </p:nvGrpSpPr>
        <p:grpSpPr>
          <a:xfrm>
            <a:off x="689214" y="5024046"/>
            <a:ext cx="1925053" cy="1630233"/>
            <a:chOff x="5411440" y="1179824"/>
            <a:chExt cx="1925053" cy="1630233"/>
          </a:xfrm>
        </p:grpSpPr>
        <p:sp>
          <p:nvSpPr>
            <p:cNvPr id="14" name="Oval 13">
              <a:extLst>
                <a:ext uri="{FF2B5EF4-FFF2-40B4-BE49-F238E27FC236}">
                  <a16:creationId xmlns:a16="http://schemas.microsoft.com/office/drawing/2014/main" id="{C0005011-8265-CC3D-D01D-894E5F6EB557}"/>
                </a:ext>
              </a:extLst>
            </p:cNvPr>
            <p:cNvSpPr/>
            <p:nvPr/>
          </p:nvSpPr>
          <p:spPr>
            <a:xfrm>
              <a:off x="5807191" y="1179824"/>
              <a:ext cx="1133553" cy="1097280"/>
            </a:xfrm>
            <a:prstGeom prst="ellipse">
              <a:avLst/>
            </a:prstGeom>
            <a:solidFill>
              <a:srgbClr val="6BB8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Renewable Energy with solid fill">
              <a:extLst>
                <a:ext uri="{FF2B5EF4-FFF2-40B4-BE49-F238E27FC236}">
                  <a16:creationId xmlns:a16="http://schemas.microsoft.com/office/drawing/2014/main" id="{99A04507-89E6-01EE-77A2-2835FB2E2A97}"/>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050462" y="1246587"/>
              <a:ext cx="725570" cy="725570"/>
            </a:xfrm>
            <a:prstGeom prst="rect">
              <a:avLst/>
            </a:prstGeom>
          </p:spPr>
        </p:pic>
        <p:sp>
          <p:nvSpPr>
            <p:cNvPr id="16" name="Rectangle: Rounded Corners 15">
              <a:extLst>
                <a:ext uri="{FF2B5EF4-FFF2-40B4-BE49-F238E27FC236}">
                  <a16:creationId xmlns:a16="http://schemas.microsoft.com/office/drawing/2014/main" id="{EA503430-1CF0-B9D6-46E2-A66BC37D5675}"/>
                </a:ext>
              </a:extLst>
            </p:cNvPr>
            <p:cNvSpPr/>
            <p:nvPr/>
          </p:nvSpPr>
          <p:spPr>
            <a:xfrm>
              <a:off x="5411440" y="2015957"/>
              <a:ext cx="1925053" cy="794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A5D"/>
                  </a:solidFill>
                  <a:latin typeface="Montserrat SemiBold" panose="00000700000000000000" pitchFamily="2" charset="0"/>
                </a:rPr>
                <a:t>Electrification</a:t>
              </a:r>
            </a:p>
          </p:txBody>
        </p:sp>
      </p:grpSp>
    </p:spTree>
    <p:extLst>
      <p:ext uri="{BB962C8B-B14F-4D97-AF65-F5344CB8AC3E}">
        <p14:creationId xmlns:p14="http://schemas.microsoft.com/office/powerpoint/2010/main" val="374950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5CB953-BB86-28BC-FE5D-EF64C9871B54}"/>
              </a:ext>
            </a:extLst>
          </p:cNvPr>
          <p:cNvSpPr>
            <a:spLocks noGrp="1"/>
          </p:cNvSpPr>
          <p:nvPr>
            <p:ph type="body" sz="half" idx="11"/>
          </p:nvPr>
        </p:nvSpPr>
        <p:spPr/>
        <p:txBody>
          <a:bodyPr/>
          <a:lstStyle/>
          <a:p>
            <a:endParaRPr lang="en-US"/>
          </a:p>
        </p:txBody>
      </p:sp>
      <p:sp>
        <p:nvSpPr>
          <p:cNvPr id="3" name="Text Placeholder 2">
            <a:extLst>
              <a:ext uri="{FF2B5EF4-FFF2-40B4-BE49-F238E27FC236}">
                <a16:creationId xmlns:a16="http://schemas.microsoft.com/office/drawing/2014/main" id="{C4105CE5-B102-BD88-FCAE-3D03907E2A02}"/>
              </a:ext>
            </a:extLst>
          </p:cNvPr>
          <p:cNvSpPr>
            <a:spLocks noGrp="1"/>
          </p:cNvSpPr>
          <p:nvPr>
            <p:ph type="body" sz="half" idx="12"/>
          </p:nvPr>
        </p:nvSpPr>
        <p:spPr/>
        <p:txBody>
          <a:bodyPr/>
          <a:lstStyle/>
          <a:p>
            <a:r>
              <a:rPr lang="en-US" dirty="0"/>
              <a:t>Using less energy to do the same amount of work.</a:t>
            </a:r>
          </a:p>
          <a:p>
            <a:r>
              <a:rPr lang="en-US" dirty="0"/>
              <a:t>Implementing new technologies and behaviors to reduce energy consumption.</a:t>
            </a:r>
          </a:p>
          <a:p>
            <a:r>
              <a:rPr lang="en-US" dirty="0"/>
              <a:t>Energy efficiency reduces demand and improves the resiliency of the grid.</a:t>
            </a:r>
          </a:p>
          <a:p>
            <a:r>
              <a:rPr lang="en-US" dirty="0"/>
              <a:t>Utilities are required to implement energy efficiency programs by state legislation.</a:t>
            </a:r>
          </a:p>
          <a:p>
            <a:r>
              <a:rPr lang="en-US" dirty="0"/>
              <a:t>Implementing energy efficiency programs is cheaper than producing additional energy.</a:t>
            </a:r>
          </a:p>
          <a:p>
            <a:endParaRPr lang="en-US" dirty="0"/>
          </a:p>
        </p:txBody>
      </p:sp>
      <p:sp>
        <p:nvSpPr>
          <p:cNvPr id="4" name="Title 3">
            <a:extLst>
              <a:ext uri="{FF2B5EF4-FFF2-40B4-BE49-F238E27FC236}">
                <a16:creationId xmlns:a16="http://schemas.microsoft.com/office/drawing/2014/main" id="{F4274D29-5CEC-9ABE-E370-26DB79CBBA57}"/>
              </a:ext>
            </a:extLst>
          </p:cNvPr>
          <p:cNvSpPr>
            <a:spLocks noGrp="1"/>
          </p:cNvSpPr>
          <p:nvPr>
            <p:ph type="ctrTitle"/>
          </p:nvPr>
        </p:nvSpPr>
        <p:spPr/>
        <p:txBody>
          <a:bodyPr/>
          <a:lstStyle/>
          <a:p>
            <a:r>
              <a:rPr lang="en-US" dirty="0"/>
              <a:t>Energy Efficiency</a:t>
            </a:r>
          </a:p>
        </p:txBody>
      </p:sp>
    </p:spTree>
    <p:extLst>
      <p:ext uri="{BB962C8B-B14F-4D97-AF65-F5344CB8AC3E}">
        <p14:creationId xmlns:p14="http://schemas.microsoft.com/office/powerpoint/2010/main" val="1013989615"/>
      </p:ext>
    </p:extLst>
  </p:cSld>
  <p:clrMapOvr>
    <a:masterClrMapping/>
  </p:clrMapOvr>
</p:sld>
</file>

<file path=ppt/theme/theme1.xml><?xml version="1.0" encoding="utf-8"?>
<a:theme xmlns:a="http://schemas.openxmlformats.org/drawingml/2006/main" name="Title Slides">
  <a:themeElements>
    <a:clrScheme name="Ameren">
      <a:dk1>
        <a:srgbClr val="555555"/>
      </a:dk1>
      <a:lt1>
        <a:sysClr val="window" lastClr="FFFFFF"/>
      </a:lt1>
      <a:dk2>
        <a:srgbClr val="000000"/>
      </a:dk2>
      <a:lt2>
        <a:srgbClr val="E8E8E8"/>
      </a:lt2>
      <a:accent1>
        <a:srgbClr val="24933C"/>
      </a:accent1>
      <a:accent2>
        <a:srgbClr val="1B6CB5"/>
      </a:accent2>
      <a:accent3>
        <a:srgbClr val="6BB835"/>
      </a:accent3>
      <a:accent4>
        <a:srgbClr val="66C4F1"/>
      </a:accent4>
      <a:accent5>
        <a:srgbClr val="BCBEC0"/>
      </a:accent5>
      <a:accent6>
        <a:srgbClr val="D98C24"/>
      </a:accent6>
      <a:hlink>
        <a:srgbClr val="1B6CB5"/>
      </a:hlink>
      <a:folHlink>
        <a:srgbClr val="BCBEC0"/>
      </a:folHlink>
    </a:clrScheme>
    <a:fontScheme name="Ameren">
      <a:majorFont>
        <a:latin typeface="Univers Condensed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4" id="{7A58DEF9-4979-4642-9AB8-B1FA0B243674}" vid="{CDB5A935-1C23-9243-B789-CCBCB3CE59D6}"/>
    </a:ext>
  </a:extLst>
</a:theme>
</file>

<file path=ppt/theme/theme2.xml><?xml version="1.0" encoding="utf-8"?>
<a:theme xmlns:a="http://schemas.openxmlformats.org/drawingml/2006/main" name="Text Slides">
  <a:themeElements>
    <a:clrScheme name="Ameren">
      <a:dk1>
        <a:srgbClr val="555555"/>
      </a:dk1>
      <a:lt1>
        <a:sysClr val="window" lastClr="FFFFFF"/>
      </a:lt1>
      <a:dk2>
        <a:srgbClr val="000000"/>
      </a:dk2>
      <a:lt2>
        <a:srgbClr val="E8E8E8"/>
      </a:lt2>
      <a:accent1>
        <a:srgbClr val="24933C"/>
      </a:accent1>
      <a:accent2>
        <a:srgbClr val="1B6CB5"/>
      </a:accent2>
      <a:accent3>
        <a:srgbClr val="6BB835"/>
      </a:accent3>
      <a:accent4>
        <a:srgbClr val="66C4F1"/>
      </a:accent4>
      <a:accent5>
        <a:srgbClr val="BCBEC0"/>
      </a:accent5>
      <a:accent6>
        <a:srgbClr val="D98C24"/>
      </a:accent6>
      <a:hlink>
        <a:srgbClr val="1B6CB5"/>
      </a:hlink>
      <a:folHlink>
        <a:srgbClr val="BCBEC0"/>
      </a:folHlink>
    </a:clrScheme>
    <a:fontScheme name="Ameren">
      <a:majorFont>
        <a:latin typeface="Univers Condensed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4" id="{7A58DEF9-4979-4642-9AB8-B1FA0B243674}" vid="{35D96345-3DF0-4F42-9582-DD2349C56347}"/>
    </a:ext>
  </a:extLst>
</a:theme>
</file>

<file path=ppt/theme/theme3.xml><?xml version="1.0" encoding="utf-8"?>
<a:theme xmlns:a="http://schemas.openxmlformats.org/drawingml/2006/main" name="Title / Section Slides">
  <a:themeElements>
    <a:clrScheme name="Ameren">
      <a:dk1>
        <a:srgbClr val="555555"/>
      </a:dk1>
      <a:lt1>
        <a:sysClr val="window" lastClr="FFFFFF"/>
      </a:lt1>
      <a:dk2>
        <a:srgbClr val="000000"/>
      </a:dk2>
      <a:lt2>
        <a:srgbClr val="E8E8E8"/>
      </a:lt2>
      <a:accent1>
        <a:srgbClr val="24933C"/>
      </a:accent1>
      <a:accent2>
        <a:srgbClr val="1B6CB5"/>
      </a:accent2>
      <a:accent3>
        <a:srgbClr val="6BB835"/>
      </a:accent3>
      <a:accent4>
        <a:srgbClr val="66C4F1"/>
      </a:accent4>
      <a:accent5>
        <a:srgbClr val="BCBEC0"/>
      </a:accent5>
      <a:accent6>
        <a:srgbClr val="D98C24"/>
      </a:accent6>
      <a:hlink>
        <a:srgbClr val="1B6CB5"/>
      </a:hlink>
      <a:folHlink>
        <a:srgbClr val="BCBEC0"/>
      </a:folHlink>
    </a:clrScheme>
    <a:fontScheme name="Ameren">
      <a:majorFont>
        <a:latin typeface="Univers Condensed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4" id="{7A58DEF9-4979-4642-9AB8-B1FA0B243674}" vid="{87EE6DF9-42B6-6348-9B07-E6B433D8DE84}"/>
    </a:ext>
  </a:extLst>
</a:theme>
</file>

<file path=ppt/theme/theme4.xml><?xml version="1.0" encoding="utf-8"?>
<a:theme xmlns:a="http://schemas.openxmlformats.org/drawingml/2006/main" name="Photo with Text Slides">
  <a:themeElements>
    <a:clrScheme name="Ameren">
      <a:dk1>
        <a:srgbClr val="555555"/>
      </a:dk1>
      <a:lt1>
        <a:sysClr val="window" lastClr="FFFFFF"/>
      </a:lt1>
      <a:dk2>
        <a:srgbClr val="000000"/>
      </a:dk2>
      <a:lt2>
        <a:srgbClr val="E8E8E8"/>
      </a:lt2>
      <a:accent1>
        <a:srgbClr val="24933C"/>
      </a:accent1>
      <a:accent2>
        <a:srgbClr val="1B6CB5"/>
      </a:accent2>
      <a:accent3>
        <a:srgbClr val="6BB835"/>
      </a:accent3>
      <a:accent4>
        <a:srgbClr val="66C4F1"/>
      </a:accent4>
      <a:accent5>
        <a:srgbClr val="BCBEC0"/>
      </a:accent5>
      <a:accent6>
        <a:srgbClr val="D98C24"/>
      </a:accent6>
      <a:hlink>
        <a:srgbClr val="1B6CB5"/>
      </a:hlink>
      <a:folHlink>
        <a:srgbClr val="BCBEC0"/>
      </a:folHlink>
    </a:clrScheme>
    <a:fontScheme name="Ameren">
      <a:majorFont>
        <a:latin typeface="Univers Condensed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4" id="{7A58DEF9-4979-4642-9AB8-B1FA0B243674}" vid="{F5D69EAA-1512-DB44-B84D-E67251CBBE3E}"/>
    </a:ext>
  </a:extLst>
</a:theme>
</file>

<file path=ppt/theme/theme5.xml><?xml version="1.0" encoding="utf-8"?>
<a:theme xmlns:a="http://schemas.openxmlformats.org/drawingml/2006/main" name="Appendix / Thank You">
  <a:themeElements>
    <a:clrScheme name="Ameren">
      <a:dk1>
        <a:srgbClr val="555555"/>
      </a:dk1>
      <a:lt1>
        <a:sysClr val="window" lastClr="FFFFFF"/>
      </a:lt1>
      <a:dk2>
        <a:srgbClr val="000000"/>
      </a:dk2>
      <a:lt2>
        <a:srgbClr val="E8E8E8"/>
      </a:lt2>
      <a:accent1>
        <a:srgbClr val="24933C"/>
      </a:accent1>
      <a:accent2>
        <a:srgbClr val="1B6CB5"/>
      </a:accent2>
      <a:accent3>
        <a:srgbClr val="6BB835"/>
      </a:accent3>
      <a:accent4>
        <a:srgbClr val="66C4F1"/>
      </a:accent4>
      <a:accent5>
        <a:srgbClr val="BCBEC0"/>
      </a:accent5>
      <a:accent6>
        <a:srgbClr val="D98C24"/>
      </a:accent6>
      <a:hlink>
        <a:srgbClr val="1B6CB5"/>
      </a:hlink>
      <a:folHlink>
        <a:srgbClr val="BCBEC0"/>
      </a:folHlink>
    </a:clrScheme>
    <a:fontScheme name="Ameren">
      <a:majorFont>
        <a:latin typeface="Univers Condensed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4" id="{7A58DEF9-4979-4642-9AB8-B1FA0B243674}" vid="{0348CB69-DAA8-E14C-9D76-ACC500B146E1}"/>
    </a:ext>
  </a:extLst>
</a:theme>
</file>

<file path=ppt/theme/theme6.xml><?xml version="1.0" encoding="utf-8"?>
<a:theme xmlns:a="http://schemas.openxmlformats.org/drawingml/2006/main" name="1_Ameren Slide">
  <a:themeElements>
    <a:clrScheme name="Ameren">
      <a:dk1>
        <a:srgbClr val="555555"/>
      </a:dk1>
      <a:lt1>
        <a:sysClr val="window" lastClr="FFFFFF"/>
      </a:lt1>
      <a:dk2>
        <a:srgbClr val="000000"/>
      </a:dk2>
      <a:lt2>
        <a:srgbClr val="E8E8E8"/>
      </a:lt2>
      <a:accent1>
        <a:srgbClr val="24933C"/>
      </a:accent1>
      <a:accent2>
        <a:srgbClr val="1B6CB5"/>
      </a:accent2>
      <a:accent3>
        <a:srgbClr val="6BB835"/>
      </a:accent3>
      <a:accent4>
        <a:srgbClr val="66C4F1"/>
      </a:accent4>
      <a:accent5>
        <a:srgbClr val="BCBEC0"/>
      </a:accent5>
      <a:accent6>
        <a:srgbClr val="D98C24"/>
      </a:accent6>
      <a:hlink>
        <a:srgbClr val="1B6CB5"/>
      </a:hlink>
      <a:folHlink>
        <a:srgbClr val="BCBEC0"/>
      </a:folHlink>
    </a:clrScheme>
    <a:fontScheme name="Ameren">
      <a:majorFont>
        <a:latin typeface="Univers Condensed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2853A048-AC97-4FB8-8020-0B8C404DB2BD}" vid="{720D80A0-F8C4-4673-965F-BF0A8DA749C9}"/>
    </a:ext>
  </a:extLst>
</a:theme>
</file>

<file path=ppt/theme/theme7.xml><?xml version="1.0" encoding="utf-8"?>
<a:theme xmlns:a="http://schemas.openxmlformats.org/drawingml/2006/main" name="Ameren Slide">
  <a:themeElements>
    <a:clrScheme name="Ameren">
      <a:dk1>
        <a:srgbClr val="555555"/>
      </a:dk1>
      <a:lt1>
        <a:sysClr val="window" lastClr="FFFFFF"/>
      </a:lt1>
      <a:dk2>
        <a:srgbClr val="000000"/>
      </a:dk2>
      <a:lt2>
        <a:srgbClr val="E8E8E8"/>
      </a:lt2>
      <a:accent1>
        <a:srgbClr val="24933C"/>
      </a:accent1>
      <a:accent2>
        <a:srgbClr val="1B6CB5"/>
      </a:accent2>
      <a:accent3>
        <a:srgbClr val="6BB835"/>
      </a:accent3>
      <a:accent4>
        <a:srgbClr val="66C4F1"/>
      </a:accent4>
      <a:accent5>
        <a:srgbClr val="BCBEC0"/>
      </a:accent5>
      <a:accent6>
        <a:srgbClr val="D98C24"/>
      </a:accent6>
      <a:hlink>
        <a:srgbClr val="1B6CB5"/>
      </a:hlink>
      <a:folHlink>
        <a:srgbClr val="BCBEC0"/>
      </a:folHlink>
    </a:clrScheme>
    <a:fontScheme name="Ameren">
      <a:majorFont>
        <a:latin typeface="Univers Condensed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4" id="{7A58DEF9-4979-4642-9AB8-B1FA0B243674}" vid="{73EB1721-73F4-9C41-A8C8-940DA557E55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2c6502-b682-45a1-b4b7-20f7e3e85070" xsi:nil="true"/>
    <n709c3948fef498e909b936d95548dad xmlns="91a8d0fa-d6c5-47a1-b1c2-e47574dc1ab9">
      <Terms xmlns="http://schemas.microsoft.com/office/infopath/2007/PartnerControls"/>
    </n709c3948fef498e909b936d95548da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DC69758E719C4DAAEB99F81F274EA7" ma:contentTypeVersion="6" ma:contentTypeDescription="Create a new document." ma:contentTypeScope="" ma:versionID="1d4d5e694323e574e86ead648e7b594b">
  <xsd:schema xmlns:xsd="http://www.w3.org/2001/XMLSchema" xmlns:xs="http://www.w3.org/2001/XMLSchema" xmlns:p="http://schemas.microsoft.com/office/2006/metadata/properties" xmlns:ns2="91a8d0fa-d6c5-47a1-b1c2-e47574dc1ab9" xmlns:ns3="f52c6502-b682-45a1-b4b7-20f7e3e85070" targetNamespace="http://schemas.microsoft.com/office/2006/metadata/properties" ma:root="true" ma:fieldsID="f53d34fcbf8ddc8b6dfe0ffbef241949" ns2:_="" ns3:_="">
    <xsd:import namespace="91a8d0fa-d6c5-47a1-b1c2-e47574dc1ab9"/>
    <xsd:import namespace="f52c6502-b682-45a1-b4b7-20f7e3e8507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n709c3948fef498e909b936d95548da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8d0fa-d6c5-47a1-b1c2-e47574dc1a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n709c3948fef498e909b936d95548dad" ma:index="12" nillable="true" ma:taxonomy="true" ma:internalName="n709c3948fef498e909b936d95548dad" ma:taxonomyFieldName="Ameren_x0020_Official_x0020_Corporate_x0020_Template" ma:displayName="Metadata/Tags" ma:default="" ma:fieldId="{7709c394-8fef-498e-909b-936d95548dad}" ma:sspId="a1da4855-4edc-4d1c-82df-1c029e91f916" ma:termSetId="32b5d39c-7cf2-4309-a2d3-c25f175afcfe" ma:anchorId="76ad0ace-73a1-424c-b243-ca0301c53de8"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2c6502-b682-45a1-b4b7-20f7e3e8507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1df855c-b6b3-4e5f-941e-2c3e21d35540}" ma:internalName="TaxCatchAll" ma:showField="CatchAllData" ma:web="f52c6502-b682-45a1-b4b7-20f7e3e850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906189-0A46-43B5-A4ED-23879DE6F7AC}">
  <ds:schemaRefs>
    <ds:schemaRef ds:uri="http://schemas.microsoft.com/sharepoint/v3"/>
    <ds:schemaRef ds:uri="http://schemas.microsoft.com/office/2006/documentManagement/types"/>
    <ds:schemaRef ds:uri="http://purl.org/dc/terms/"/>
    <ds:schemaRef ds:uri="http://purl.org/dc/elements/1.1/"/>
    <ds:schemaRef ds:uri="http://schemas.openxmlformats.org/package/2006/metadata/core-properties"/>
    <ds:schemaRef ds:uri="87bea428-f749-450f-a646-f44645a8edfb"/>
    <ds:schemaRef ds:uri="http://purl.org/dc/dcmitype/"/>
    <ds:schemaRef ds:uri="http://schemas.microsoft.com/office/2006/metadata/properties"/>
    <ds:schemaRef ds:uri="http://www.w3.org/XML/1998/namespace"/>
    <ds:schemaRef ds:uri="http://schemas.microsoft.com/office/infopath/2007/PartnerControls"/>
    <ds:schemaRef ds:uri="c9b631c3-5859-4cdc-ae2d-6448a260cca3"/>
    <ds:schemaRef ds:uri="f52c6502-b682-45a1-b4b7-20f7e3e85070"/>
    <ds:schemaRef ds:uri="91a8d0fa-d6c5-47a1-b1c2-e47574dc1ab9"/>
  </ds:schemaRefs>
</ds:datastoreItem>
</file>

<file path=customXml/itemProps2.xml><?xml version="1.0" encoding="utf-8"?>
<ds:datastoreItem xmlns:ds="http://schemas.openxmlformats.org/officeDocument/2006/customXml" ds:itemID="{95BCC68E-5B9D-4EAD-85C6-58E62BBFCB5E}">
  <ds:schemaRefs>
    <ds:schemaRef ds:uri="http://schemas.microsoft.com/sharepoint/v3/contenttype/forms"/>
  </ds:schemaRefs>
</ds:datastoreItem>
</file>

<file path=customXml/itemProps3.xml><?xml version="1.0" encoding="utf-8"?>
<ds:datastoreItem xmlns:ds="http://schemas.openxmlformats.org/officeDocument/2006/customXml" ds:itemID="{9AC1BE23-A1F9-4411-BF3E-FF00813917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a8d0fa-d6c5-47a1-b1c2-e47574dc1ab9"/>
    <ds:schemaRef ds:uri="f52c6502-b682-45a1-b4b7-20f7e3e850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a91b29d-ba21-402f-b47a-c225ae57ffe9}" enabled="0" method="" siteId="{fa91b29d-ba21-402f-b47a-c225ae57ffe9}" removed="1"/>
</clbl:labelList>
</file>

<file path=docProps/app.xml><?xml version="1.0" encoding="utf-8"?>
<Properties xmlns="http://schemas.openxmlformats.org/officeDocument/2006/extended-properties" xmlns:vt="http://schemas.openxmlformats.org/officeDocument/2006/docPropsVTypes">
  <Template>Ameren_Illinois_Template updated 04_26</Template>
  <TotalTime>7124</TotalTime>
  <Words>4254</Words>
  <Application>Microsoft Office PowerPoint</Application>
  <PresentationFormat>Widescreen</PresentationFormat>
  <Paragraphs>279</Paragraphs>
  <Slides>22</Slides>
  <Notes>16</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22</vt:i4>
      </vt:variant>
    </vt:vector>
  </HeadingPairs>
  <TitlesOfParts>
    <vt:vector size="37" baseType="lpstr">
      <vt:lpstr>Aptos</vt:lpstr>
      <vt:lpstr>Arial</vt:lpstr>
      <vt:lpstr>Lato</vt:lpstr>
      <vt:lpstr>Montserrat Classic</vt:lpstr>
      <vt:lpstr>Montserrat SemiBold</vt:lpstr>
      <vt:lpstr>Roboto</vt:lpstr>
      <vt:lpstr>Univers Condensed</vt:lpstr>
      <vt:lpstr>Univers Condensed Light</vt:lpstr>
      <vt:lpstr>Title Slides</vt:lpstr>
      <vt:lpstr>Text Slides</vt:lpstr>
      <vt:lpstr>Title / Section Slides</vt:lpstr>
      <vt:lpstr>Photo with Text Slides</vt:lpstr>
      <vt:lpstr>Appendix / Thank You</vt:lpstr>
      <vt:lpstr>1_Ameren Slide</vt:lpstr>
      <vt:lpstr>Ameren Slide</vt:lpstr>
      <vt:lpstr>energy industry 101</vt:lpstr>
      <vt:lpstr>Career spotlight: Brandi Eason</vt:lpstr>
      <vt:lpstr>Career spotlight: Brynn cooksey</vt:lpstr>
      <vt:lpstr>Guest speaker: eddie creighton</vt:lpstr>
      <vt:lpstr>Residential Energy Use  in the United States</vt:lpstr>
      <vt:lpstr>Nonrenewable energy sources</vt:lpstr>
      <vt:lpstr>Renewable energy sources</vt:lpstr>
      <vt:lpstr>Pathway to Clean Energy</vt:lpstr>
      <vt:lpstr>Energy Efficiency</vt:lpstr>
      <vt:lpstr>Clean Energy</vt:lpstr>
      <vt:lpstr>Electrification</vt:lpstr>
      <vt:lpstr>Utility Energy Programs</vt:lpstr>
      <vt:lpstr>Impacts of the Clean Energy Transition</vt:lpstr>
      <vt:lpstr>Illinois Trivia</vt:lpstr>
      <vt:lpstr>Discussion or questions?</vt:lpstr>
      <vt:lpstr>Ameren Illinois grid plan</vt:lpstr>
      <vt:lpstr>The Ameren Illinois Integrated Grid Plan</vt:lpstr>
      <vt:lpstr>Climate and equitable jobs act (ceja)</vt:lpstr>
      <vt:lpstr>Clean and reliable grid affordability (CRGA) act</vt:lpstr>
      <vt:lpstr>Questions?</vt:lpstr>
      <vt:lpstr>Upcoming webinar: financial literacy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Frost, Emily</dc:creator>
  <cp:lastModifiedBy>Marissa Stanger</cp:lastModifiedBy>
  <cp:revision>6</cp:revision>
  <cp:lastPrinted>2026-03-18T19:43:17Z</cp:lastPrinted>
  <dcterms:created xsi:type="dcterms:W3CDTF">2026-04-22T18:32:46Z</dcterms:created>
  <dcterms:modified xsi:type="dcterms:W3CDTF">2026-06-09T21:57:25Z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0x01010061DC69758E719C4DAAEB99F81F274EA7</vt:lpwstr>
  </property>
  <property fmtid="{D5CDD505-2E9C-101B-9397-08002B2CF9AE}" pid="3" name="MediaServiceImageTags">
    <vt:lpwstr/>
  </property>
  <property fmtid="{D5CDD505-2E9C-101B-9397-08002B2CF9AE}" pid="4" name="AmerenCompany">
    <vt:lpwstr>Ameren Services</vt:lpwstr>
  </property>
  <property fmtid="{D5CDD505-2E9C-101B-9397-08002B2CF9AE}" pid="5" name="Order">
    <vt:lpwstr>1723200.00000000</vt:lpwstr>
  </property>
  <property fmtid="{D5CDD505-2E9C-101B-9397-08002B2CF9AE}" pid="6" name="xd_ProgID">
    <vt:lpwstr/>
  </property>
  <property fmtid="{D5CDD505-2E9C-101B-9397-08002B2CF9AE}" pid="7" name="SecurityClassification">
    <vt:lpwstr>Internal</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