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4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7" r:id="rId5"/>
    <p:sldMasterId id="2147483716" r:id="rId6"/>
    <p:sldMasterId id="2147483733" r:id="rId7"/>
    <p:sldMasterId id="2147483749" r:id="rId8"/>
    <p:sldMasterId id="2147483752" r:id="rId9"/>
    <p:sldMasterId id="2147483783" r:id="rId10"/>
  </p:sldMasterIdLst>
  <p:notesMasterIdLst>
    <p:notesMasterId r:id="rId15"/>
  </p:notesMasterIdLst>
  <p:handoutMasterIdLst>
    <p:handoutMasterId r:id="rId16"/>
  </p:handoutMasterIdLst>
  <p:sldIdLst>
    <p:sldId id="330" r:id="rId11"/>
    <p:sldId id="346" r:id="rId12"/>
    <p:sldId id="347" r:id="rId13"/>
    <p:sldId id="3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B835"/>
    <a:srgbClr val="747475"/>
    <a:srgbClr val="F83025"/>
    <a:srgbClr val="555555"/>
    <a:srgbClr val="24933C"/>
    <a:srgbClr val="448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B003A0-0C5D-4733-BE71-81E64A694AF4}" v="6" dt="2026-05-11T20:34:28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8" autoAdjust="0"/>
    <p:restoredTop sz="59618" autoAdjust="0"/>
  </p:normalViewPr>
  <p:slideViewPr>
    <p:cSldViewPr snapToGrid="0">
      <p:cViewPr varScale="1">
        <p:scale>
          <a:sx n="95" d="100"/>
          <a:sy n="95" d="100"/>
        </p:scale>
        <p:origin x="282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400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sa Stanger" userId="7a8395b7-61fa-47a0-9078-92a18f4127b5" providerId="ADAL" clId="{484976F9-93C8-4D84-8AC2-661170E40F34}"/>
    <pc:docChg chg="undo redo custSel addSld delSld modSld sldOrd">
      <pc:chgData name="Marissa Stanger" userId="7a8395b7-61fa-47a0-9078-92a18f4127b5" providerId="ADAL" clId="{484976F9-93C8-4D84-8AC2-661170E40F34}" dt="2026-05-11T21:48:19.167" v="2248"/>
      <pc:docMkLst>
        <pc:docMk/>
      </pc:docMkLst>
      <pc:sldChg chg="modSp del mod">
        <pc:chgData name="Marissa Stanger" userId="7a8395b7-61fa-47a0-9078-92a18f4127b5" providerId="ADAL" clId="{484976F9-93C8-4D84-8AC2-661170E40F34}" dt="2026-05-11T21:21:35.256" v="2243" actId="47"/>
        <pc:sldMkLst>
          <pc:docMk/>
          <pc:sldMk cId="1661331526" sldId="312"/>
        </pc:sldMkLst>
      </pc:sldChg>
      <pc:sldChg chg="del">
        <pc:chgData name="Marissa Stanger" userId="7a8395b7-61fa-47a0-9078-92a18f4127b5" providerId="ADAL" clId="{484976F9-93C8-4D84-8AC2-661170E40F34}" dt="2026-05-11T21:21:39.571" v="2246" actId="47"/>
        <pc:sldMkLst>
          <pc:docMk/>
          <pc:sldMk cId="3514780478" sldId="313"/>
        </pc:sldMkLst>
      </pc:sldChg>
      <pc:sldChg chg="addSp delSp modSp del mod ord modNotesTx">
        <pc:chgData name="Marissa Stanger" userId="7a8395b7-61fa-47a0-9078-92a18f4127b5" providerId="ADAL" clId="{484976F9-93C8-4D84-8AC2-661170E40F34}" dt="2026-05-11T21:21:31.937" v="2236" actId="47"/>
        <pc:sldMkLst>
          <pc:docMk/>
          <pc:sldMk cId="3749502624" sldId="325"/>
        </pc:sldMkLst>
      </pc:sldChg>
      <pc:sldChg chg="modSp mod">
        <pc:chgData name="Marissa Stanger" userId="7a8395b7-61fa-47a0-9078-92a18f4127b5" providerId="ADAL" clId="{484976F9-93C8-4D84-8AC2-661170E40F34}" dt="2026-05-11T20:37:19.589" v="2026" actId="20577"/>
        <pc:sldMkLst>
          <pc:docMk/>
          <pc:sldMk cId="427991637" sldId="330"/>
        </pc:sldMkLst>
        <pc:spChg chg="mod">
          <ac:chgData name="Marissa Stanger" userId="7a8395b7-61fa-47a0-9078-92a18f4127b5" providerId="ADAL" clId="{484976F9-93C8-4D84-8AC2-661170E40F34}" dt="2026-05-11T20:37:17.440" v="2024" actId="20577"/>
          <ac:spMkLst>
            <pc:docMk/>
            <pc:sldMk cId="427991637" sldId="330"/>
            <ac:spMk id="2" creationId="{9597A67E-F31E-BAE7-4F4B-AB73B937787C}"/>
          </ac:spMkLst>
        </pc:spChg>
        <pc:spChg chg="mod">
          <ac:chgData name="Marissa Stanger" userId="7a8395b7-61fa-47a0-9078-92a18f4127b5" providerId="ADAL" clId="{484976F9-93C8-4D84-8AC2-661170E40F34}" dt="2026-05-11T20:37:19.589" v="2026" actId="20577"/>
          <ac:spMkLst>
            <pc:docMk/>
            <pc:sldMk cId="427991637" sldId="330"/>
            <ac:spMk id="3" creationId="{C0ADECBF-0049-9C41-2348-9857C7B2EF7F}"/>
          </ac:spMkLst>
        </pc:spChg>
      </pc:sldChg>
      <pc:sldChg chg="addSp modSp new del mod ord modAnim modNotesTx">
        <pc:chgData name="Marissa Stanger" userId="7a8395b7-61fa-47a0-9078-92a18f4127b5" providerId="ADAL" clId="{484976F9-93C8-4D84-8AC2-661170E40F34}" dt="2026-05-11T21:21:31.398" v="2235" actId="47"/>
        <pc:sldMkLst>
          <pc:docMk/>
          <pc:sldMk cId="3018109582" sldId="332"/>
        </pc:sldMkLst>
      </pc:sldChg>
      <pc:sldChg chg="modSp new del mod modNotesTx">
        <pc:chgData name="Marissa Stanger" userId="7a8395b7-61fa-47a0-9078-92a18f4127b5" providerId="ADAL" clId="{484976F9-93C8-4D84-8AC2-661170E40F34}" dt="2026-05-11T21:21:34.334" v="2241" actId="47"/>
        <pc:sldMkLst>
          <pc:docMk/>
          <pc:sldMk cId="962868985" sldId="334"/>
        </pc:sldMkLst>
      </pc:sldChg>
      <pc:sldChg chg="delSp modSp new del mod ord">
        <pc:chgData name="Marissa Stanger" userId="7a8395b7-61fa-47a0-9078-92a18f4127b5" providerId="ADAL" clId="{484976F9-93C8-4D84-8AC2-661170E40F34}" dt="2026-05-11T21:21:30.999" v="2234" actId="47"/>
        <pc:sldMkLst>
          <pc:docMk/>
          <pc:sldMk cId="2103515760" sldId="335"/>
        </pc:sldMkLst>
      </pc:sldChg>
      <pc:sldChg chg="delSp modSp new del mod ord modNotesTx">
        <pc:chgData name="Marissa Stanger" userId="7a8395b7-61fa-47a0-9078-92a18f4127b5" providerId="ADAL" clId="{484976F9-93C8-4D84-8AC2-661170E40F34}" dt="2026-05-11T21:21:30.618" v="2233" actId="47"/>
        <pc:sldMkLst>
          <pc:docMk/>
          <pc:sldMk cId="4189719145" sldId="336"/>
        </pc:sldMkLst>
      </pc:sldChg>
      <pc:sldChg chg="addSp delSp modSp new del mod modNotesTx">
        <pc:chgData name="Marissa Stanger" userId="7a8395b7-61fa-47a0-9078-92a18f4127b5" providerId="ADAL" clId="{484976F9-93C8-4D84-8AC2-661170E40F34}" dt="2026-05-11T21:21:33.850" v="2240" actId="47"/>
        <pc:sldMkLst>
          <pc:docMk/>
          <pc:sldMk cId="1292363022" sldId="337"/>
        </pc:sldMkLst>
        <pc:spChg chg="mod">
          <ac:chgData name="Marissa Stanger" userId="7a8395b7-61fa-47a0-9078-92a18f4127b5" providerId="ADAL" clId="{484976F9-93C8-4D84-8AC2-661170E40F34}" dt="2026-05-11T20:22:35.814" v="1917" actId="20577"/>
          <ac:spMkLst>
            <pc:docMk/>
            <pc:sldMk cId="1292363022" sldId="337"/>
            <ac:spMk id="3" creationId="{1C52A8C8-5D64-41C9-A809-1FD0257B90D8}"/>
          </ac:spMkLst>
        </pc:spChg>
        <pc:spChg chg="mod topLvl">
          <ac:chgData name="Marissa Stanger" userId="7a8395b7-61fa-47a0-9078-92a18f4127b5" providerId="ADAL" clId="{484976F9-93C8-4D84-8AC2-661170E40F34}" dt="2026-05-11T20:23:04.087" v="1922" actId="165"/>
          <ac:spMkLst>
            <pc:docMk/>
            <pc:sldMk cId="1292363022" sldId="337"/>
            <ac:spMk id="5" creationId="{2BC3BACD-288A-35BD-C086-1FE3F7E092BC}"/>
          </ac:spMkLst>
        </pc:spChg>
        <pc:spChg chg="mod topLvl">
          <ac:chgData name="Marissa Stanger" userId="7a8395b7-61fa-47a0-9078-92a18f4127b5" providerId="ADAL" clId="{484976F9-93C8-4D84-8AC2-661170E40F34}" dt="2026-05-11T20:23:40.421" v="1934" actId="1076"/>
          <ac:spMkLst>
            <pc:docMk/>
            <pc:sldMk cId="1292363022" sldId="337"/>
            <ac:spMk id="6" creationId="{4464E368-B749-F8CB-EB3D-4838B6A6F038}"/>
          </ac:spMkLst>
        </pc:spChg>
        <pc:spChg chg="mod">
          <ac:chgData name="Marissa Stanger" userId="7a8395b7-61fa-47a0-9078-92a18f4127b5" providerId="ADAL" clId="{484976F9-93C8-4D84-8AC2-661170E40F34}" dt="2026-05-11T20:22:56.223" v="1920"/>
          <ac:spMkLst>
            <pc:docMk/>
            <pc:sldMk cId="1292363022" sldId="337"/>
            <ac:spMk id="13" creationId="{6D106FAE-408A-7574-58F6-A620D28D67B2}"/>
          </ac:spMkLst>
        </pc:spChg>
        <pc:spChg chg="add mod">
          <ac:chgData name="Marissa Stanger" userId="7a8395b7-61fa-47a0-9078-92a18f4127b5" providerId="ADAL" clId="{484976F9-93C8-4D84-8AC2-661170E40F34}" dt="2026-05-11T20:23:56.746" v="1979" actId="1037"/>
          <ac:spMkLst>
            <pc:docMk/>
            <pc:sldMk cId="1292363022" sldId="337"/>
            <ac:spMk id="15" creationId="{CF29740B-FA58-9389-8905-3B6EB5D04A77}"/>
          </ac:spMkLst>
        </pc:spChg>
        <pc:grpChg chg="add del mod">
          <ac:chgData name="Marissa Stanger" userId="7a8395b7-61fa-47a0-9078-92a18f4127b5" providerId="ADAL" clId="{484976F9-93C8-4D84-8AC2-661170E40F34}" dt="2026-05-11T20:23:04.087" v="1922" actId="165"/>
          <ac:grpSpMkLst>
            <pc:docMk/>
            <pc:sldMk cId="1292363022" sldId="337"/>
            <ac:grpSpMk id="4" creationId="{79C0FDDA-4A1A-D11A-A381-00F7B3D6D4EC}"/>
          </ac:grpSpMkLst>
        </pc:grpChg>
        <pc:grpChg chg="add mod">
          <ac:chgData name="Marissa Stanger" userId="7a8395b7-61fa-47a0-9078-92a18f4127b5" providerId="ADAL" clId="{484976F9-93C8-4D84-8AC2-661170E40F34}" dt="2026-05-11T20:23:43.567" v="1935" actId="1076"/>
          <ac:grpSpMkLst>
            <pc:docMk/>
            <pc:sldMk cId="1292363022" sldId="337"/>
            <ac:grpSpMk id="12" creationId="{10D35394-6850-68ED-FF97-C60A9D6EEC0C}"/>
          </ac:grpSpMkLst>
        </pc:grpChg>
        <pc:picChg chg="mod topLvl">
          <ac:chgData name="Marissa Stanger" userId="7a8395b7-61fa-47a0-9078-92a18f4127b5" providerId="ADAL" clId="{484976F9-93C8-4D84-8AC2-661170E40F34}" dt="2026-05-11T20:23:04.087" v="1922" actId="165"/>
          <ac:picMkLst>
            <pc:docMk/>
            <pc:sldMk cId="1292363022" sldId="337"/>
            <ac:picMk id="11" creationId="{E711C852-BCE9-4234-6D47-ADE7DE747026}"/>
          </ac:picMkLst>
        </pc:picChg>
        <pc:picChg chg="mod">
          <ac:chgData name="Marissa Stanger" userId="7a8395b7-61fa-47a0-9078-92a18f4127b5" providerId="ADAL" clId="{484976F9-93C8-4D84-8AC2-661170E40F34}" dt="2026-05-11T20:22:56.223" v="1920"/>
          <ac:picMkLst>
            <pc:docMk/>
            <pc:sldMk cId="1292363022" sldId="337"/>
            <ac:picMk id="14" creationId="{A5D23393-6D06-55B1-C216-034B3DAB3FCA}"/>
          </ac:picMkLst>
        </pc:picChg>
      </pc:sldChg>
      <pc:sldChg chg="addSp delSp modSp add del mod modNotesTx">
        <pc:chgData name="Marissa Stanger" userId="7a8395b7-61fa-47a0-9078-92a18f4127b5" providerId="ADAL" clId="{484976F9-93C8-4D84-8AC2-661170E40F34}" dt="2026-05-11T20:34:12.249" v="1980" actId="47"/>
        <pc:sldMkLst>
          <pc:docMk/>
          <pc:sldMk cId="3123011037" sldId="338"/>
        </pc:sldMkLst>
      </pc:sldChg>
      <pc:sldChg chg="modSp new del mod modNotesTx">
        <pc:chgData name="Marissa Stanger" userId="7a8395b7-61fa-47a0-9078-92a18f4127b5" providerId="ADAL" clId="{484976F9-93C8-4D84-8AC2-661170E40F34}" dt="2026-05-11T21:21:32.515" v="2237" actId="47"/>
        <pc:sldMkLst>
          <pc:docMk/>
          <pc:sldMk cId="1013989615" sldId="340"/>
        </pc:sldMkLst>
      </pc:sldChg>
      <pc:sldChg chg="delSp modSp new del mod">
        <pc:chgData name="Marissa Stanger" userId="7a8395b7-61fa-47a0-9078-92a18f4127b5" providerId="ADAL" clId="{484976F9-93C8-4D84-8AC2-661170E40F34}" dt="2026-05-11T21:21:32.862" v="2238" actId="47"/>
        <pc:sldMkLst>
          <pc:docMk/>
          <pc:sldMk cId="1544266525" sldId="341"/>
        </pc:sldMkLst>
      </pc:sldChg>
      <pc:sldChg chg="modSp new del mod modNotesTx">
        <pc:chgData name="Marissa Stanger" userId="7a8395b7-61fa-47a0-9078-92a18f4127b5" providerId="ADAL" clId="{484976F9-93C8-4D84-8AC2-661170E40F34}" dt="2026-05-11T21:21:33.332" v="2239" actId="47"/>
        <pc:sldMkLst>
          <pc:docMk/>
          <pc:sldMk cId="3054174219" sldId="342"/>
        </pc:sldMkLst>
      </pc:sldChg>
      <pc:sldChg chg="addSp delSp modSp new del mod modAnim">
        <pc:chgData name="Marissa Stanger" userId="7a8395b7-61fa-47a0-9078-92a18f4127b5" providerId="ADAL" clId="{484976F9-93C8-4D84-8AC2-661170E40F34}" dt="2026-05-11T21:21:34.800" v="2242" actId="47"/>
        <pc:sldMkLst>
          <pc:docMk/>
          <pc:sldMk cId="734249716" sldId="343"/>
        </pc:sldMkLst>
        <pc:spChg chg="mod">
          <ac:chgData name="Marissa Stanger" userId="7a8395b7-61fa-47a0-9078-92a18f4127b5" providerId="ADAL" clId="{484976F9-93C8-4D84-8AC2-661170E40F34}" dt="2026-05-11T20:34:55.953" v="2001" actId="20577"/>
          <ac:spMkLst>
            <pc:docMk/>
            <pc:sldMk cId="734249716" sldId="343"/>
            <ac:spMk id="4" creationId="{DDAF9DCC-891A-AB6B-2337-CDCCB96FA155}"/>
          </ac:spMkLst>
        </pc:spChg>
      </pc:sldChg>
      <pc:sldChg chg="delSp modSp new del mod modNotesTx">
        <pc:chgData name="Marissa Stanger" userId="7a8395b7-61fa-47a0-9078-92a18f4127b5" providerId="ADAL" clId="{484976F9-93C8-4D84-8AC2-661170E40F34}" dt="2026-05-11T21:21:35.753" v="2244" actId="47"/>
        <pc:sldMkLst>
          <pc:docMk/>
          <pc:sldMk cId="1607976287" sldId="344"/>
        </pc:sldMkLst>
      </pc:sldChg>
      <pc:sldChg chg="delSp modSp new del mod modNotesTx">
        <pc:chgData name="Marissa Stanger" userId="7a8395b7-61fa-47a0-9078-92a18f4127b5" providerId="ADAL" clId="{484976F9-93C8-4D84-8AC2-661170E40F34}" dt="2026-05-11T21:21:36.732" v="2245" actId="47"/>
        <pc:sldMkLst>
          <pc:docMk/>
          <pc:sldMk cId="987839759" sldId="345"/>
        </pc:sldMkLst>
      </pc:sldChg>
      <pc:sldChg chg="modSp new mod ord">
        <pc:chgData name="Marissa Stanger" userId="7a8395b7-61fa-47a0-9078-92a18f4127b5" providerId="ADAL" clId="{484976F9-93C8-4D84-8AC2-661170E40F34}" dt="2026-05-11T21:48:19.167" v="2248"/>
        <pc:sldMkLst>
          <pc:docMk/>
          <pc:sldMk cId="165679755" sldId="346"/>
        </pc:sldMkLst>
        <pc:spChg chg="mod">
          <ac:chgData name="Marissa Stanger" userId="7a8395b7-61fa-47a0-9078-92a18f4127b5" providerId="ADAL" clId="{484976F9-93C8-4D84-8AC2-661170E40F34}" dt="2026-05-11T21:16:28.097" v="2061" actId="14100"/>
          <ac:spMkLst>
            <pc:docMk/>
            <pc:sldMk cId="165679755" sldId="346"/>
            <ac:spMk id="2" creationId="{DCCA0CF5-3735-FFD4-584D-49224F46C4C9}"/>
          </ac:spMkLst>
        </pc:spChg>
        <pc:spChg chg="mod">
          <ac:chgData name="Marissa Stanger" userId="7a8395b7-61fa-47a0-9078-92a18f4127b5" providerId="ADAL" clId="{484976F9-93C8-4D84-8AC2-661170E40F34}" dt="2026-05-11T21:20:04.541" v="2161" actId="1076"/>
          <ac:spMkLst>
            <pc:docMk/>
            <pc:sldMk cId="165679755" sldId="346"/>
            <ac:spMk id="3" creationId="{8999592D-904D-DFF4-92A5-1491B433BCA1}"/>
          </ac:spMkLst>
        </pc:spChg>
      </pc:sldChg>
      <pc:sldChg chg="modSp add mod">
        <pc:chgData name="Marissa Stanger" userId="7a8395b7-61fa-47a0-9078-92a18f4127b5" providerId="ADAL" clId="{484976F9-93C8-4D84-8AC2-661170E40F34}" dt="2026-05-11T21:20:48.023" v="2232" actId="6549"/>
        <pc:sldMkLst>
          <pc:docMk/>
          <pc:sldMk cId="3169403537" sldId="347"/>
        </pc:sldMkLst>
        <pc:spChg chg="mod">
          <ac:chgData name="Marissa Stanger" userId="7a8395b7-61fa-47a0-9078-92a18f4127b5" providerId="ADAL" clId="{484976F9-93C8-4D84-8AC2-661170E40F34}" dt="2026-05-11T21:20:13.507" v="2198" actId="20577"/>
          <ac:spMkLst>
            <pc:docMk/>
            <pc:sldMk cId="3169403537" sldId="347"/>
            <ac:spMk id="2" creationId="{B7319543-1CEF-DDA2-A442-469A57FC9140}"/>
          </ac:spMkLst>
        </pc:spChg>
        <pc:spChg chg="mod">
          <ac:chgData name="Marissa Stanger" userId="7a8395b7-61fa-47a0-9078-92a18f4127b5" providerId="ADAL" clId="{484976F9-93C8-4D84-8AC2-661170E40F34}" dt="2026-05-11T21:20:48.023" v="2232" actId="6549"/>
          <ac:spMkLst>
            <pc:docMk/>
            <pc:sldMk cId="3169403537" sldId="347"/>
            <ac:spMk id="3" creationId="{FBF0E72D-CDBE-9A9D-DCC6-01165D3D981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6A5773-32B8-132C-937F-AB99C25AD2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1D5ED-6DDD-FB98-A2C2-D5DAE78EA6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2E878-13C2-B74A-94BC-FE06AB663203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3FFDC-113A-267B-B491-CA09665134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C0C0F-4016-8232-813B-EAF33F2E95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4E907-3E8F-1D4A-9468-9380FFB3A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87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3CDE0-875F-3D4F-B5A6-25BA8F9CCFB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B9336-D972-C64A-ABD1-22C5681D3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3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635397A-BD19-6EB9-34A9-C1B3BD7AD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16029"/>
            <a:ext cx="12187431" cy="3541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5372A3-DA95-BE08-7EDA-F4F73663C5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10" y="534734"/>
            <a:ext cx="9442032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rgbClr val="448C37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4759A9-4973-9C0B-4F38-5703866400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32410" y="2780701"/>
            <a:ext cx="11559590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</p:spTree>
    <p:extLst>
      <p:ext uri="{BB962C8B-B14F-4D97-AF65-F5344CB8AC3E}">
        <p14:creationId xmlns:p14="http://schemas.microsoft.com/office/powerpoint/2010/main" val="399582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8FD7E8-76DF-E9EA-BC2B-A8C3AE5580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14701"/>
            <a:ext cx="12192000" cy="3543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CAF79-CCD2-849E-5DC4-0EDFD9ECC9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10" y="534734"/>
            <a:ext cx="9442032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rgbClr val="448C37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62D9E-1572-18C0-0329-A9755BB2EA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32410" y="2780701"/>
            <a:ext cx="11559590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</p:spTree>
    <p:extLst>
      <p:ext uri="{BB962C8B-B14F-4D97-AF65-F5344CB8AC3E}">
        <p14:creationId xmlns:p14="http://schemas.microsoft.com/office/powerpoint/2010/main" val="5154152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B3FD83-61EE-B842-207D-7DA2AB3874E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3"/>
            <a:ext cx="3492500" cy="57785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3EDBCD6-ECB0-226D-12C1-C6A6FC21CF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EB6EEFC-90FD-2C2D-DDF7-E4CA2449CB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A7C491-C59F-3EA8-DB2E-DDD455DB22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5611844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12148-00AC-373E-4E46-A4F6BFFD97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9500"/>
            <a:ext cx="3492500" cy="57785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14FA61C-61FF-2823-5265-40B4B99CF2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A90E4-AD1A-B759-738C-76BBE41036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D95862-6FF3-0834-8229-B3C0EF6F55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37252498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D1C159-F360-6420-E1EE-5DD6AC5008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0D0ED13-B3F8-FD04-5B66-A62537CE87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A53D2-7BDD-9F10-ADCC-3A720C0E3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5D815A-DA23-2AD9-5504-4A078A8A4A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3570373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B88CF8-1CFC-CDAF-3D41-CF22C5FECA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34020BC-0F70-1AAB-1F08-D5463FBFBE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AE77D-8841-F8B4-6E1A-36F1F31EA5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E41944-BA54-782C-A246-E702292D20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32736309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F625C5-2C3F-D224-7776-78EEEECFA9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51" y="1074513"/>
            <a:ext cx="3492500" cy="57785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42EDCA-2095-7470-BAFE-03B2169245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 hasCustomPrompt="1"/>
          </p:nvPr>
        </p:nvSpPr>
        <p:spPr>
          <a:xfrm>
            <a:off x="3759452" y="1371600"/>
            <a:ext cx="7944868" cy="4937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quote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adipisciping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814441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42EDCA-2095-7470-BAFE-03B2169245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 hasCustomPrompt="1"/>
          </p:nvPr>
        </p:nvSpPr>
        <p:spPr>
          <a:xfrm>
            <a:off x="3759452" y="1371600"/>
            <a:ext cx="7944868" cy="4937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quote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adipisciping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C28540-E744-893D-5BE0-C29073D193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3"/>
            <a:ext cx="34925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212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42EDCA-2095-7470-BAFE-03B2169245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 hasCustomPrompt="1"/>
          </p:nvPr>
        </p:nvSpPr>
        <p:spPr>
          <a:xfrm>
            <a:off x="3759452" y="1371600"/>
            <a:ext cx="7944868" cy="4937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quote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adipisciping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1DF04-5ED3-EC69-C13E-940D510F25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2"/>
            <a:ext cx="3492500" cy="57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509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42EDCA-2095-7470-BAFE-03B2169245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 hasCustomPrompt="1"/>
          </p:nvPr>
        </p:nvSpPr>
        <p:spPr>
          <a:xfrm>
            <a:off x="3759452" y="1371600"/>
            <a:ext cx="7944868" cy="4937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quote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adipisciping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E198C-AE2A-2F89-FA80-C7767EAF08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932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42EDCA-2095-7470-BAFE-03B2169245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 hasCustomPrompt="1"/>
          </p:nvPr>
        </p:nvSpPr>
        <p:spPr>
          <a:xfrm>
            <a:off x="3759452" y="1371600"/>
            <a:ext cx="7944868" cy="4937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quote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adipisciping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F54A8-5402-7FF0-158D-0CFCA4CDCCE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3"/>
            <a:ext cx="34925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279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/ 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D6D81-D020-B6FD-B734-AAE932A5F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43001"/>
            <a:ext cx="12192000" cy="5714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4DC087-2C24-F21C-9375-A39F78F49B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9800" y="1553440"/>
            <a:ext cx="7772400" cy="36957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A71016A-E57E-63CF-D23B-29A9D38338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/>
          </p:nvPr>
        </p:nvSpPr>
        <p:spPr>
          <a:xfrm>
            <a:off x="2630905" y="3742717"/>
            <a:ext cx="6946231" cy="108595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554914-0AD1-C38D-3AAA-A3C7505029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2630905" y="1941095"/>
            <a:ext cx="6946231" cy="1873733"/>
          </a:xfrm>
          <a:prstGeom prst="rect">
            <a:avLst/>
          </a:prstGeom>
        </p:spPr>
        <p:txBody>
          <a:bodyPr anchor="b"/>
          <a:lstStyle>
            <a:lvl1pPr algn="ctr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Appendix / thank you</a:t>
            </a:r>
          </a:p>
        </p:txBody>
      </p:sp>
    </p:spTree>
    <p:extLst>
      <p:ext uri="{BB962C8B-B14F-4D97-AF65-F5344CB8AC3E}">
        <p14:creationId xmlns:p14="http://schemas.microsoft.com/office/powerpoint/2010/main" val="168228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8D3F36-7F91-9D7C-79B5-0807D8DE68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28800"/>
            <a:ext cx="12192000" cy="5029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24A983-B5F8-E717-DBF1-E9E73828BC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09" y="2620709"/>
            <a:ext cx="11069053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61EE67E-EDCB-EC79-9F6C-C3EF8485EE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32410" y="4866676"/>
            <a:ext cx="11069052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</p:spTree>
    <p:extLst>
      <p:ext uri="{BB962C8B-B14F-4D97-AF65-F5344CB8AC3E}">
        <p14:creationId xmlns:p14="http://schemas.microsoft.com/office/powerpoint/2010/main" val="19500707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/ 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98D68-61C0-7124-B814-01BBA6A54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51" y="1069289"/>
            <a:ext cx="3492500" cy="5788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EF658A-8F9F-4EDC-3E1A-CB84CEF863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9849" y="1069289"/>
            <a:ext cx="8702151" cy="57887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0F87D97-C7BC-B66D-D9CA-4F2B8813A8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54902" y="1555463"/>
            <a:ext cx="7414245" cy="2733230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Appendix / thank you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0F4C81F-0100-C087-A85E-16D176A4DF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/>
          </p:nvPr>
        </p:nvSpPr>
        <p:spPr>
          <a:xfrm>
            <a:off x="4154903" y="4216581"/>
            <a:ext cx="7414244" cy="182641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4617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ere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345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56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one line)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D126-6E63-7936-A8A3-8F89267C9D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512729"/>
            <a:ext cx="9507368" cy="57703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(one line)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09C5440-129A-AA76-891F-AF0C3E06341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116354"/>
            <a:ext cx="9507368" cy="4381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31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one line) -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D126-6E63-7936-A8A3-8F89267C9D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512729"/>
            <a:ext cx="9507368" cy="57703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(one line)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09C5440-129A-AA76-891F-AF0C3E06341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116354"/>
            <a:ext cx="9507368" cy="4198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99853A9-63F8-F1F1-CCC1-38CD97029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369" y="2009565"/>
            <a:ext cx="11047410" cy="4335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420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one line)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D126-6E63-7936-A8A3-8F89267C9D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512729"/>
            <a:ext cx="9507368" cy="57703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(one line)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09C5440-129A-AA76-891F-AF0C3E06341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116354"/>
            <a:ext cx="9507368" cy="4381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6145E-AB6E-C614-1072-1E8E90ADA74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79369" y="2009565"/>
            <a:ext cx="5346795" cy="4372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E643B53-8FBC-F54B-32E3-7D4C9A557D15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310911" y="2009564"/>
            <a:ext cx="5346795" cy="43722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479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one line) -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D126-6E63-7936-A8A3-8F89267C9D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512729"/>
            <a:ext cx="9507368" cy="57703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(one line)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09C5440-129A-AA76-891F-AF0C3E06341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116354"/>
            <a:ext cx="9507368" cy="3649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838989F-F81E-BC4A-8D0F-850EEEE3FA2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79370" y="2009563"/>
            <a:ext cx="3516850" cy="44088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5BE1F47-5A55-4D27-AE70-13DB977B9B8B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437178" y="2009564"/>
            <a:ext cx="3516850" cy="44088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F0B0911-0595-D8C3-AA4C-93D3441CE41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8194986" y="2009563"/>
            <a:ext cx="3516850" cy="44088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5094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one line) -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D126-6E63-7936-A8A3-8F89267C9D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512729"/>
            <a:ext cx="9507368" cy="57703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(one line)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09C5440-129A-AA76-891F-AF0C3E06341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116354"/>
            <a:ext cx="9507368" cy="3832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E1B46DF-3086-12FE-29A9-3DCCF10F584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7102" y="2009565"/>
            <a:ext cx="11047410" cy="4372282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18856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one line) -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D126-6E63-7936-A8A3-8F89267C9D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512729"/>
            <a:ext cx="9507368" cy="57703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(one line)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09C5440-129A-AA76-891F-AF0C3E06341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116354"/>
            <a:ext cx="9507368" cy="4198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C2AA336-B6C3-6A5C-A8D3-849F6D00B06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7102" y="2009565"/>
            <a:ext cx="5339753" cy="4372282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9BE7F04-3820-CD7E-649F-A3D9F7DE1DA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18094" y="2009565"/>
            <a:ext cx="5339753" cy="4372282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61433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one line) - Thre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D126-6E63-7936-A8A3-8F89267C9D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512729"/>
            <a:ext cx="9507368" cy="57703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(one line)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09C5440-129A-AA76-891F-AF0C3E06341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116354"/>
            <a:ext cx="9507368" cy="3832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EB7180F9-E3C0-34D4-D79B-0C17D77E0F3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7103" y="1991276"/>
            <a:ext cx="3484273" cy="4353995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8D80400-8ECE-D40C-61AE-3F82F7FED3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416143" y="1991277"/>
            <a:ext cx="3484273" cy="4353994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D05914-7F08-5F45-BDCD-7C7F2C216A8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65183" y="1991277"/>
            <a:ext cx="3484273" cy="4390570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9369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B427E-6CBA-5195-7D2C-A6E27B93E15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314701"/>
            <a:ext cx="12191999" cy="35432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BEA8DA4-ED27-F4DA-EDDB-DF3C0B8192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10" y="534734"/>
            <a:ext cx="9442032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rgbClr val="448C37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22645A8-57B6-B764-6FBF-6EACC362C2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32410" y="2780701"/>
            <a:ext cx="11559590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</p:spTree>
    <p:extLst>
      <p:ext uri="{BB962C8B-B14F-4D97-AF65-F5344CB8AC3E}">
        <p14:creationId xmlns:p14="http://schemas.microsoft.com/office/powerpoint/2010/main" val="9285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one line) -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D126-6E63-7936-A8A3-8F89267C9D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512729"/>
            <a:ext cx="9507368" cy="57703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(one line)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09C5440-129A-AA76-891F-AF0C3E06341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116354"/>
            <a:ext cx="9507368" cy="401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C016ABFB-78C5-4A8C-E785-5B82F7734A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1526" y="1972323"/>
            <a:ext cx="10949211" cy="401063"/>
          </a:xfrm>
          <a:prstGeom prst="rect">
            <a:avLst/>
          </a:prstGeom>
          <a:solidFill>
            <a:srgbClr val="448C37"/>
          </a:solidFill>
          <a:ln>
            <a:noFill/>
          </a:ln>
        </p:spPr>
        <p:txBody>
          <a:bodyPr vert="horz" anchor="ctr"/>
          <a:lstStyle>
            <a:lvl1pPr marL="0" indent="0" algn="ctr">
              <a:buNone/>
              <a:defRPr sz="1200" b="1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6" name="Chart Placeholder 13">
            <a:extLst>
              <a:ext uri="{FF2B5EF4-FFF2-40B4-BE49-F238E27FC236}">
                <a16:creationId xmlns:a16="http://schemas.microsoft.com/office/drawing/2014/main" id="{E296421D-36A4-1271-A8A0-0AB24CA08901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761526" y="2433040"/>
            <a:ext cx="10949211" cy="391223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="0" i="0">
                <a:solidFill>
                  <a:srgbClr val="555555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Chart</a:t>
            </a:r>
          </a:p>
        </p:txBody>
      </p:sp>
    </p:spTree>
    <p:extLst>
      <p:ext uri="{BB962C8B-B14F-4D97-AF65-F5344CB8AC3E}">
        <p14:creationId xmlns:p14="http://schemas.microsoft.com/office/powerpoint/2010/main" val="3758727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one line) -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D126-6E63-7936-A8A3-8F89267C9D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512729"/>
            <a:ext cx="9507368" cy="57703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(one line)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09C5440-129A-AA76-891F-AF0C3E06341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116354"/>
            <a:ext cx="9507368" cy="401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7C702B7B-0EAA-0E9B-8429-81C0F17FED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526" y="1972323"/>
            <a:ext cx="5311323" cy="401063"/>
          </a:xfrm>
          <a:prstGeom prst="rect">
            <a:avLst/>
          </a:prstGeom>
          <a:solidFill>
            <a:srgbClr val="448C37"/>
          </a:solidFill>
          <a:ln>
            <a:noFill/>
          </a:ln>
        </p:spPr>
        <p:txBody>
          <a:bodyPr vert="horz" anchor="ctr"/>
          <a:lstStyle>
            <a:lvl1pPr marL="0" indent="0" algn="ctr">
              <a:buNone/>
              <a:defRPr sz="1200" b="1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7" name="Chart Placeholder 13">
            <a:extLst>
              <a:ext uri="{FF2B5EF4-FFF2-40B4-BE49-F238E27FC236}">
                <a16:creationId xmlns:a16="http://schemas.microsoft.com/office/drawing/2014/main" id="{AF01A9BF-F497-0995-583B-2B86DA413350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761526" y="2433039"/>
            <a:ext cx="5311323" cy="391223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="0" i="0">
                <a:solidFill>
                  <a:srgbClr val="555555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E7C1CDD8-6408-8A97-951F-E9CC9E8B07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8397" y="1972323"/>
            <a:ext cx="5311323" cy="401063"/>
          </a:xfrm>
          <a:prstGeom prst="rect">
            <a:avLst/>
          </a:prstGeom>
          <a:solidFill>
            <a:srgbClr val="448C37"/>
          </a:solidFill>
          <a:ln>
            <a:noFill/>
          </a:ln>
        </p:spPr>
        <p:txBody>
          <a:bodyPr vert="horz" anchor="ctr"/>
          <a:lstStyle>
            <a:lvl1pPr marL="0" indent="0" algn="ctr">
              <a:buNone/>
              <a:defRPr sz="1200" b="1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9" name="Chart Placeholder 13">
            <a:extLst>
              <a:ext uri="{FF2B5EF4-FFF2-40B4-BE49-F238E27FC236}">
                <a16:creationId xmlns:a16="http://schemas.microsoft.com/office/drawing/2014/main" id="{D83D3517-F679-BBC1-C3DB-B9A3098C0083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98397" y="2433039"/>
            <a:ext cx="5311323" cy="391223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="0" i="0">
                <a:solidFill>
                  <a:srgbClr val="555555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56880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two lines)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BBC11C4-705F-9694-6E38-B8564C9FDD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637989"/>
            <a:ext cx="9645594" cy="105558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A696E6A-23B5-2253-293A-128EFCF4098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715570"/>
            <a:ext cx="11047410" cy="4038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229173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two lines) -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BBC11C4-705F-9694-6E38-B8564C9FDD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637989"/>
            <a:ext cx="9645594" cy="105558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A696E6A-23B5-2253-293A-128EFCF4098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715570"/>
            <a:ext cx="9645594" cy="387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450C32E-C46F-10FB-098D-DD27F5849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369" y="2544149"/>
            <a:ext cx="11047410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277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two lines)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BBC11C4-705F-9694-6E38-B8564C9FDD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637989"/>
            <a:ext cx="9645594" cy="105558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A696E6A-23B5-2253-293A-128EFCF4098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715570"/>
            <a:ext cx="9645594" cy="387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34F8FD8-4201-0CD2-4311-4CE78703CF27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79369" y="2543619"/>
            <a:ext cx="5346795" cy="38571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C06AA70-54CE-61A7-7C84-A884BC8C0DFA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310911" y="2543619"/>
            <a:ext cx="5346795" cy="38571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62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two lines) -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BBC11C4-705F-9694-6E38-B8564C9FDD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637989"/>
            <a:ext cx="9645594" cy="105558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E2B3B83-324A-3B56-B98D-205D6BC8576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79370" y="2552432"/>
            <a:ext cx="3516850" cy="38849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6C56F-5F63-3EF0-D0C4-1E56D836C4DC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437178" y="2552433"/>
            <a:ext cx="3516850" cy="38849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2D64A5A-E90C-7C70-21C9-2CE38F78AC38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8194986" y="2552433"/>
            <a:ext cx="3516850" cy="38849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04C58BC-920C-951B-A679-D8761C4C247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715570"/>
            <a:ext cx="9645594" cy="387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522818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two lines) -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46299AC-BACE-F52F-3B4F-E1D51C3C37D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7102" y="2543619"/>
            <a:ext cx="11047410" cy="391204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F3B21-106B-2DB0-54EC-B93831E982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637989"/>
            <a:ext cx="9645594" cy="105558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87348CF-45C9-F6A1-5F13-DA73B4196EF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715570"/>
            <a:ext cx="9645594" cy="387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96973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two lines) -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985C2-6058-A69D-EEDD-66FC96D0D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637989"/>
            <a:ext cx="9645594" cy="105558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D903AB-193B-C43A-DC7E-8EDD8C16657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7102" y="2543619"/>
            <a:ext cx="5339753" cy="391204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7167E44-8621-F0D4-56D8-B5EC6BEA1BC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18094" y="2543619"/>
            <a:ext cx="5339753" cy="391204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6EA6144-F9E8-FD8C-1E6D-87AA3F79C73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715570"/>
            <a:ext cx="9645594" cy="387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8824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two lines) - Thre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9CB9E25-71E3-FC86-64A9-D91EE62F43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637989"/>
            <a:ext cx="9645594" cy="105558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08CE16B5-7A68-D02E-F72E-9C49173DF78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7103" y="2543619"/>
            <a:ext cx="3484273" cy="391204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2EA79AE2-05D2-1F5D-5DCC-5FD5C86204F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16143" y="2543619"/>
            <a:ext cx="3484273" cy="391204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251BB6DC-7E64-B101-C011-4287A5420C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65183" y="2543619"/>
            <a:ext cx="3484273" cy="3912046"/>
          </a:xfrm>
          <a:prstGeom prst="rect">
            <a:avLst/>
          </a:prstGeom>
        </p:spPr>
        <p:txBody>
          <a:bodyPr vert="horz"/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B835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BB835"/>
              </a:buClr>
              <a:defRPr sz="16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BB835"/>
              </a:buClr>
              <a:defRPr sz="1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EEBFE19-E151-4B0A-275F-A9388A1FF2B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715570"/>
            <a:ext cx="9645594" cy="387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141537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two lines) -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C3503F34-FF67-7AF0-7B85-3D3B8438FC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1526" y="2532442"/>
            <a:ext cx="10949211" cy="401063"/>
          </a:xfrm>
          <a:prstGeom prst="rect">
            <a:avLst/>
          </a:prstGeom>
          <a:solidFill>
            <a:srgbClr val="448C37"/>
          </a:solidFill>
          <a:ln>
            <a:noFill/>
          </a:ln>
        </p:spPr>
        <p:txBody>
          <a:bodyPr vert="horz" anchor="ctr"/>
          <a:lstStyle>
            <a:lvl1pPr marL="0" indent="0" algn="ctr">
              <a:buNone/>
              <a:defRPr sz="1200" b="1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7" name="Chart Placeholder 13">
            <a:extLst>
              <a:ext uri="{FF2B5EF4-FFF2-40B4-BE49-F238E27FC236}">
                <a16:creationId xmlns:a16="http://schemas.microsoft.com/office/drawing/2014/main" id="{9E6AD74F-D21C-02B4-F354-66B60E6CAFA2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761526" y="2993159"/>
            <a:ext cx="10949211" cy="346250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="0" i="0">
                <a:solidFill>
                  <a:srgbClr val="555555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CF68-C5DB-319C-9A01-946B9574A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637989"/>
            <a:ext cx="9645594" cy="105558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DFD18E2-2CA3-0F1D-AACF-4FF535C0633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715570"/>
            <a:ext cx="9645594" cy="387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71919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03CC2-366C-1752-FAE8-283ED3BF35C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314701"/>
            <a:ext cx="12192001" cy="3543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EADAEC-28D5-07FA-5E4E-BEEED531FF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10" y="534734"/>
            <a:ext cx="9442032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rgbClr val="448C37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7C8EDC5-1AA6-DD78-5FE5-201E91612A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32410" y="2780701"/>
            <a:ext cx="11559590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</p:spTree>
    <p:extLst>
      <p:ext uri="{BB962C8B-B14F-4D97-AF65-F5344CB8AC3E}">
        <p14:creationId xmlns:p14="http://schemas.microsoft.com/office/powerpoint/2010/main" val="3020626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two lines) -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A87D2C53-3751-001F-116E-FB75C1EABD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1526" y="2532442"/>
            <a:ext cx="5311323" cy="401063"/>
          </a:xfrm>
          <a:prstGeom prst="rect">
            <a:avLst/>
          </a:prstGeom>
          <a:solidFill>
            <a:srgbClr val="448C37"/>
          </a:solidFill>
          <a:ln>
            <a:noFill/>
          </a:ln>
        </p:spPr>
        <p:txBody>
          <a:bodyPr vert="horz" anchor="ctr"/>
          <a:lstStyle>
            <a:lvl1pPr marL="0" indent="0" algn="ctr">
              <a:buNone/>
              <a:defRPr sz="1200" b="1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3" name="Chart Placeholder 13">
            <a:extLst>
              <a:ext uri="{FF2B5EF4-FFF2-40B4-BE49-F238E27FC236}">
                <a16:creationId xmlns:a16="http://schemas.microsoft.com/office/drawing/2014/main" id="{E3853206-22E3-614A-5F89-DE5CA14095B8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761526" y="2993159"/>
            <a:ext cx="5311323" cy="346250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="0" i="0">
                <a:solidFill>
                  <a:srgbClr val="555555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7337599D-5A12-1F41-A62D-5476AE16A7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8397" y="2532442"/>
            <a:ext cx="5311323" cy="401063"/>
          </a:xfrm>
          <a:prstGeom prst="rect">
            <a:avLst/>
          </a:prstGeom>
          <a:solidFill>
            <a:srgbClr val="448C37"/>
          </a:solidFill>
          <a:ln>
            <a:noFill/>
          </a:ln>
        </p:spPr>
        <p:txBody>
          <a:bodyPr vert="horz" anchor="ctr"/>
          <a:lstStyle>
            <a:lvl1pPr marL="0" indent="0" algn="ctr">
              <a:buNone/>
              <a:defRPr sz="1200" b="1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CHART TITLE STYLE</a:t>
            </a:r>
          </a:p>
        </p:txBody>
      </p:sp>
      <p:sp>
        <p:nvSpPr>
          <p:cNvPr id="9" name="Chart Placeholder 13">
            <a:extLst>
              <a:ext uri="{FF2B5EF4-FFF2-40B4-BE49-F238E27FC236}">
                <a16:creationId xmlns:a16="http://schemas.microsoft.com/office/drawing/2014/main" id="{D7FA49FA-D87F-6908-BFDF-BA676FB03115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398397" y="2993158"/>
            <a:ext cx="5311323" cy="346250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="0" i="0">
                <a:solidFill>
                  <a:srgbClr val="555555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8B9889-FFC0-C86D-0A6B-6998513A2F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327" y="637989"/>
            <a:ext cx="9645594" cy="105558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20D961-ECF9-B36C-AE5E-AAE92244566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3327" y="1715570"/>
            <a:ext cx="9645594" cy="387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38513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6A94E42-8527-9654-9476-5029337B3B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90F1D-1FC7-8831-CD49-269395ABF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51" y="1069432"/>
            <a:ext cx="3492500" cy="5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40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552A3-3379-CCDE-EE52-05FC0816EA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82A12748-A492-205C-FFFC-87067BD418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767227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47D1D-7933-3AD8-F566-20644C7706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ECEEA3E-0937-2018-E4C5-A78F726C5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258412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09501-CF9B-7178-85C4-EAD6D6663B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340"/>
            <a:ext cx="3492500" cy="578866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A6E865C-E2B8-56D4-50A2-69722E8FC8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539919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294A2C7-F225-B673-3325-D446459E71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4531A-FED9-5C7C-FEF0-0F5DAB36DF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2"/>
            <a:ext cx="3492500" cy="57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3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357CA1-983B-2F9E-CA78-0F80E53A10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3"/>
            <a:ext cx="3492500" cy="57785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4381BB6-84E2-18F6-DD6E-4880EE5A4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872413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F87BF7-3CD8-D612-C80C-48E700FF77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3"/>
            <a:ext cx="3492500" cy="57785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4F0AF47-DA39-40E6-C11E-5573FA7939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33915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0FA71-C548-4488-E118-76C51EA6C2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C270DA4B-B4FC-B7C6-11A9-6CE80C1367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255673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83283-CA90-01E2-9EB3-22922D648D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081"/>
            <a:ext cx="3492500" cy="578891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9AA457C-37E4-6C9D-9685-D92FA78AAC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90736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C393B-D7DB-D0D4-44A3-29A00057827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314701"/>
            <a:ext cx="12192001" cy="3543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CAF79-CCD2-849E-5DC4-0EDFD9ECC9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10" y="534734"/>
            <a:ext cx="9442032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rgbClr val="448C37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62D9E-1572-18C0-0329-A9755BB2EA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32410" y="2780701"/>
            <a:ext cx="11559590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</p:spTree>
    <p:extLst>
      <p:ext uri="{BB962C8B-B14F-4D97-AF65-F5344CB8AC3E}">
        <p14:creationId xmlns:p14="http://schemas.microsoft.com/office/powerpoint/2010/main" val="3677989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A370F-03F9-9CB4-19C9-D07A9FF2BB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7AB2B9A-E525-128E-3607-CB634D6DD9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984049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1C4CDE-9CD8-EB5F-76F5-538F4AAC4D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5124"/>
            <a:ext cx="3492500" cy="578287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75DFEE5-C2C9-8475-B300-2705D65054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61014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CDB7E-DBFD-A01C-DEFB-2EBAC7CFDA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2B9271E2-C3B8-83C8-9CA0-FFACAAA3A4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02977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DA9EC0-1328-B391-379C-195869B0C4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83"/>
            <a:ext cx="3495472" cy="578341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37AB8ED-9E10-782C-2335-956E8AED25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22694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860D27-EE73-2617-4DC9-B1191154D4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3"/>
            <a:ext cx="3492500" cy="57785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62619F5-A08C-D73B-2615-2272C8702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25081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619F5-A08C-D73B-2615-2272C8702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758F8-ABC3-8E34-F34D-359885C7D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3888"/>
            <a:ext cx="3492500" cy="57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11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619F5-A08C-D73B-2615-2272C8702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CC11E-DBDA-160A-67F6-0B3E3320A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1264"/>
            <a:ext cx="3492500" cy="578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276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A88A5-CBAE-2779-3160-4FB00CEA7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1150"/>
            <a:ext cx="3492500" cy="578685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E3AFB6D-90C5-9823-64F8-3614721105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384293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E9DC535-60E4-E26D-401F-C84A69714A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1BF7D-C5C9-8B76-42FC-2B3F077748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1033"/>
            <a:ext cx="3492500" cy="578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3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E9DC535-60E4-E26D-401F-C84A69714A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C96DE-26C0-63CE-AC83-5B6F8736A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1824"/>
            <a:ext cx="3492500" cy="57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1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99BEA-06A7-CD1A-3729-AB28C59361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314700"/>
            <a:ext cx="12191999" cy="3543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CAF79-CCD2-849E-5DC4-0EDFD9ECC9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10" y="534734"/>
            <a:ext cx="9442032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rgbClr val="448C37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62D9E-1572-18C0-0329-A9755BB2EA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32410" y="2780701"/>
            <a:ext cx="11559590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</p:spTree>
    <p:extLst>
      <p:ext uri="{BB962C8B-B14F-4D97-AF65-F5344CB8AC3E}">
        <p14:creationId xmlns:p14="http://schemas.microsoft.com/office/powerpoint/2010/main" val="13234619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6E8D15-90DB-EB8C-DC7F-44930508B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99B79FD3-F512-D90F-23C7-0D99E135F1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165996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A74759-ACBF-5641-C9E8-AD54E8F260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9500"/>
            <a:ext cx="3492500" cy="57785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C13A39A-2C84-D5CF-027E-8BDBBA9ABA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27193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EE4B72-974A-5B2E-FB44-B4A94C1DFB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1033"/>
            <a:ext cx="3492500" cy="57818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E9DC535-60E4-E26D-401F-C84A69714A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9705483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E9DC535-60E4-E26D-401F-C84A69714A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CCF5D-BBAC-D09B-4A23-928435F20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3273"/>
            <a:ext cx="3492500" cy="57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0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E9DC535-60E4-E26D-401F-C84A69714A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AD663-FD93-7634-2422-AF236A696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2529"/>
            <a:ext cx="3492500" cy="57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12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4155D8-DA43-9976-E303-1F49E8BDB1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AAA1467-77AF-4B84-AEB2-48EF941D0B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212163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12075-9F2E-8CE4-8772-0307AF74B1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D0FB336-4B14-8DFC-CC03-052A4F5288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560695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5E110-9F49-1474-99A6-7F5B26D8D4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697B4B8-3133-024C-E5C1-ED1EB7C590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7354337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54D41-0026-C27B-33C4-2ABC1559D0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E955793F-1A5D-1010-2167-BEE9F9BE96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963708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C7510-3844-FC28-7BF9-858B3ACB24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AF9354D3-E6A7-BD99-6375-C8D7D12D8B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94826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4C5D95-2159-38E5-AB19-81BDE74BBD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14701"/>
            <a:ext cx="12192000" cy="3543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CAF79-CCD2-849E-5DC4-0EDFD9ECC9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10" y="534734"/>
            <a:ext cx="9442032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rgbClr val="448C37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62D9E-1572-18C0-0329-A9755BB2EA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32410" y="2780701"/>
            <a:ext cx="11559590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</p:spTree>
    <p:extLst>
      <p:ext uri="{BB962C8B-B14F-4D97-AF65-F5344CB8AC3E}">
        <p14:creationId xmlns:p14="http://schemas.microsoft.com/office/powerpoint/2010/main" val="22432345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A59B0-98BB-AD26-C720-7CF9CA5A4B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340"/>
            <a:ext cx="3492500" cy="578866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C16AA85E-C152-9C79-7CB2-D0FB3BAE5E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7946413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84E8E-8B4C-50DB-9E89-5CFF9AA26D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E6EC206-076D-EE4A-327B-9B6A3D0203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0809253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E6EC206-076D-EE4A-327B-9B6A3D0203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4C902-1FAD-CEF4-6E1D-6281EF220D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76"/>
            <a:ext cx="3492500" cy="57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88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D7FDC-1265-4028-420B-FBEAF39E38E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432"/>
            <a:ext cx="3492500" cy="578856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57369F2-FA61-D4E1-8728-89ED7F78E7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23945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A079E-F1B9-B832-F2CE-BDC9D42D6D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340"/>
            <a:ext cx="3492500" cy="578866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A239EDB-F957-DAB4-57EB-87871C0865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6535897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B9D02-B652-AAE7-122E-A890A756A3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95D150F-D3A0-26C8-E6D2-7266AFE28C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6129916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177716" y="1461547"/>
            <a:ext cx="7388642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E0302-E09D-C973-655D-6765F2D188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E9DC535-60E4-E26D-401F-C84A69714A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214292" y="4217363"/>
            <a:ext cx="738864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02389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8C38A7-F5D9-349A-DFC0-DEA5E2BBF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975"/>
            <a:ext cx="12192000" cy="57880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B1D1FA3-B728-B21D-2422-88C6A2D04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08" y="1461547"/>
            <a:ext cx="10890608" cy="2834546"/>
          </a:xfrm>
          <a:prstGeom prst="rect">
            <a:avLst/>
          </a:prstGeom>
        </p:spPr>
        <p:txBody>
          <a:bodyPr anchor="b"/>
          <a:lstStyle>
            <a:lvl1pPr algn="l">
              <a:defRPr sz="6000" b="0" i="0" cap="all" spc="-10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Name of section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E9DC535-60E4-E26D-401F-C84A69714A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68984" y="4217363"/>
            <a:ext cx="10854032" cy="23846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 b="0" i="0" cap="none" spc="0" baseline="0">
                <a:solidFill>
                  <a:schemeClr val="bg1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564483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100672-2A8D-A4C0-757D-E0E79239AF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51" y="1074513"/>
            <a:ext cx="3492500" cy="57785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58D3EA7-3EA4-CCBF-ADEE-8EB5D141C356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845403C-EC1A-1246-8C61-7C804CD7F61D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3E28E4-1E5D-2270-A60A-26B0AC3A60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665595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2A1934-6316-6297-B8B4-E61DBE1FBE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9500"/>
            <a:ext cx="3492500" cy="5778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2DC64-962C-E6EF-6FB4-6D5E8C4AF7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289881F-D4D5-A1DF-69D0-F3F094607D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F393D0-455D-FD38-3C0F-4E691032B3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335198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B09EDF-4BA4-7FC9-6FD2-0E7CEF832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14701"/>
            <a:ext cx="12192000" cy="3543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CAF79-CCD2-849E-5DC4-0EDFD9ECC9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10" y="534734"/>
            <a:ext cx="9442032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rgbClr val="448C37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62D9E-1572-18C0-0329-A9755BB2EA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410" y="2780701"/>
            <a:ext cx="11559590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</p:spTree>
    <p:extLst>
      <p:ext uri="{BB962C8B-B14F-4D97-AF65-F5344CB8AC3E}">
        <p14:creationId xmlns:p14="http://schemas.microsoft.com/office/powerpoint/2010/main" val="15613902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B6FDE-0311-2ED6-6B1A-1CA5EE2D64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9500"/>
            <a:ext cx="3492500" cy="57785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BB7D35F-CFF8-4468-0D92-524B846CA1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37C7C-3E3E-EB90-87E1-5FECEB9536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ACF89D-02F6-503F-41A6-91D55BC1A8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5939063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EB8A552-AA9C-9602-3D27-3A761BFB87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/>
          </p:nvPr>
        </p:nvSpPr>
        <p:spPr>
          <a:xfrm>
            <a:off x="3755685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6899D-96AE-495B-09B5-12E568947B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7925349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65627-DC28-36CC-1471-39742F5C09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9500"/>
            <a:ext cx="3492500" cy="57785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996C0-6FF5-6C79-8FF0-17E0B6FE08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3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20429E-A539-008B-7CF2-4674513350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6240200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5238A6-C6A4-36CB-0337-9BB1D13278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2"/>
            <a:ext cx="3492500" cy="578348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94AB890-B2D7-143F-166A-E99B7F4C6D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/>
          </p:nvPr>
        </p:nvSpPr>
        <p:spPr>
          <a:xfrm>
            <a:off x="3755685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F2D48D-E953-3E27-9111-50B9BA26D7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7925349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2E90737-069B-500B-3C88-63A62FFDA7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3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D83D8-75C7-D783-2E7A-F26C06AD5E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14626372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D8373C-0E44-D073-74F5-13705B2F03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3"/>
            <a:ext cx="3492500" cy="57785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F3E12A5-1064-ADE6-AF36-602F2055E4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F014C-41E3-1B2F-6B00-20DDDECD17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8F20AA-D482-DDC7-5228-F977C27463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4197480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60C07-D1D0-ADFC-16AA-0D98DF26A4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3"/>
            <a:ext cx="3492500" cy="57785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7B2CF9-03CB-F060-7C0F-AFD5357FDD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3BE54-ABEB-78CA-1403-3EA60DEFF4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49447F-9D7C-C356-ADB3-254DE1F3F3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8123315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9A87E-9B54-89D7-5B25-113CF629E7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9500"/>
            <a:ext cx="3492500" cy="57785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10969DE-4BE4-B1E9-A111-2141A6CEA6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/>
          </p:nvPr>
        </p:nvSpPr>
        <p:spPr>
          <a:xfrm>
            <a:off x="3755685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49D76F7-7CDD-4450-7B5E-5B74BDCF20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7925349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293EF6E-4900-E206-4C2A-8132130F1A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3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D2FA6E-460A-97FD-8887-072E995415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11619094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75C0B-7A4C-24C1-C30E-69E465DD26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081"/>
            <a:ext cx="3492500" cy="5788919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0A5F66E-C7E2-6759-0855-8658BB1111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D69B0-5FE1-96F8-3F29-85AA25F3A0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C729BF-B924-9258-6012-9979A2B5C7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5584058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6DC19-33E2-F9BC-4BEB-0DCCE9AF3E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9500"/>
            <a:ext cx="3492500" cy="57785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3D82530-ACBF-7547-D979-94D777AEB0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6769-1ADF-95D2-0B52-C28D9746DE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58A4AB-7802-6945-183F-B0BCCF42DA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11591271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87691-D75B-4CC3-5ACA-4F9FCD2B46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9500"/>
            <a:ext cx="3492500" cy="57785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D9DF471-D367-0154-EBD7-8568432457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CE0470F-55F4-A112-AB5A-DE243D7D21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DF9430-0167-C0DA-9340-9E557D4A90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5029376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4FBB8E-F9A4-D975-3C42-1617476CEB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E5811-71E4-A04C-48AF-86E263C6AA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/>
          </p:nvPr>
        </p:nvSpPr>
        <p:spPr>
          <a:xfrm>
            <a:off x="3755685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0401333-FBED-06DF-C317-5C512055B3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7925349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FD7CEC6-AF82-7E94-B245-8AB4587B54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3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CB90C6-DBFA-45BC-3123-832C6192FF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0328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AF79-CCD2-849E-5DC4-0EDFD9ECC9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10" y="534734"/>
            <a:ext cx="9442032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rgbClr val="448C37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62D9E-1572-18C0-0329-A9755BB2EA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32410" y="2780701"/>
            <a:ext cx="11559590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89B71-EE30-F926-D80A-1E7E189A8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314701"/>
            <a:ext cx="12192001" cy="35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899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EF407C-0899-080B-568F-77BCB4D589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83"/>
            <a:ext cx="3495472" cy="5783417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C01607C-1E14-7D77-2A71-8565A07C2B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5B03C-6C4D-E7B6-7DA8-77FB4E541F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ADFC1A-149D-C275-825A-C640CB7D5D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9568471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0C9E34-A3D6-A7E3-A5F9-3B3F75142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513"/>
            <a:ext cx="3492500" cy="57785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D1C3F73-4AD1-1AEE-668A-86B5C13B5F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/>
          </p:nvPr>
        </p:nvSpPr>
        <p:spPr>
          <a:xfrm>
            <a:off x="3755685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7B939C4-0AFD-A19D-4176-6EFDDCCE2F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7925349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A50837E-4E15-9218-A4DA-44BE16CD68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3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D85356-2EF3-E0E0-B117-4AFEF46998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1081993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FD9E96-426E-2E56-DEA9-44E4B9C6A0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3888"/>
            <a:ext cx="3492500" cy="578411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A393393-9696-3DCE-57E3-145F915E4E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5BFF82B-F632-DE38-BE85-313EF098EB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B1FB4E-D165-DB90-E382-2D0C86F7DA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65692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50683F-F6C8-C9BE-6434-898D8A5FF6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1264"/>
            <a:ext cx="3492500" cy="5786736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8FBCF10-2B20-2BCF-605C-6D1F95CA63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77B6C59-A5A1-CCC5-0C69-3B929535F6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B5F711-E562-A5FD-5938-0472D9C246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6781352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AF22CF-BBBD-B963-B847-9C4658833A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1150"/>
            <a:ext cx="3492500" cy="578685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19E478F-B7EB-7244-F354-D7074D01EC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47F31-36DB-F084-C31F-10C49DBFAC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B700F5-8151-EFF8-A288-80BB27EDD3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928907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A2063-415C-7066-33C0-5D66ED26CF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1033"/>
            <a:ext cx="3492500" cy="5786967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762CB07-B7F2-AFCE-5610-94ABDE31BF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168E0-64F2-97DF-FF4F-E8C759DB07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B27F64-F56A-FD7D-5D0B-1378F5C1BA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2652317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5115D09-8499-C17C-7760-6404F217B9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/>
          </p:nvPr>
        </p:nvSpPr>
        <p:spPr>
          <a:xfrm>
            <a:off x="3755685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F1B6E-F326-ACB2-6437-3AB2878B95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7925349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5AFF9AA-BFBB-7B66-1B9B-DABAEFB971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3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607E21-C427-A738-8125-B77FA9E069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BC3D4-9EE6-032D-53E5-2C489BFF29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1824"/>
            <a:ext cx="3492500" cy="57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996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C22A7F-4C8B-9C8B-669A-E8482C3CD5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B58B13F-AB0F-92C6-F758-D03A5453C2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73305-AAA8-F282-1C5B-40AD6C947F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8ED02D-E519-B66A-7907-C950B01F01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3383390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636B3B-E7CB-F150-8481-ED3E998A3C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9500"/>
            <a:ext cx="3492500" cy="57785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0FCD176-A8ED-7CBC-9EC8-FEB5A97534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F523A-8858-D784-00E2-46C611AE92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8BE677-0821-997B-F946-1754574A07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3915709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D2F913-EDC7-AC4E-1CCD-415E298196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1033"/>
            <a:ext cx="3492500" cy="5781887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464D289-D273-5F36-82E2-CD33BD44D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/>
          </p:nvPr>
        </p:nvSpPr>
        <p:spPr>
          <a:xfrm>
            <a:off x="3755685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24BBD-01C6-97ED-7F1B-906B7FF88D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7925349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32A7E0C-AA34-9CF6-CCAC-A71A47FEC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3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7E4ABD-ED93-8F85-C02D-807C24BAF5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1372342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AF79-CCD2-849E-5DC4-0EDFD9ECC9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32410" y="534734"/>
            <a:ext cx="9442032" cy="22587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5800" b="0" i="0" cap="all" spc="-100" baseline="0">
                <a:solidFill>
                  <a:srgbClr val="448C37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62D9E-1572-18C0-0329-A9755BB2EA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32410" y="2780701"/>
            <a:ext cx="11559590" cy="534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0" i="0" cap="all" spc="-10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XX.XX.XXXX – Date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1BA8F-CF5D-E9A0-E444-40B160E92A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14701"/>
            <a:ext cx="12192000" cy="35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93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B4A808-B400-9D77-3B84-9327B25AFF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8E84C-ADE2-0608-D560-83920128B3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AC8BAE-2FF1-0999-9193-429B248214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0920F-33FE-4113-0C70-D6713C40EF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3273"/>
            <a:ext cx="3492500" cy="57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958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8768B4B-FA0E-32E6-8F87-FDF9DC29F3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7FFE2-ED6E-534F-7520-CBBA1D5C1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B0164E-62D7-763C-912C-A6C9E44271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CB887-25AE-2257-8B7C-8B3FF3136C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2529"/>
            <a:ext cx="3492500" cy="57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34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0EA79B-FCB4-6BB4-3CE9-6C68A9E40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C9FF88B-222C-D37B-57A5-27671284F5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5BD44-747B-B290-9532-C5A1646218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A4C114-9548-4C15-D4D5-BB0C0DFB89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0466491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3B8A8-3302-E8A1-A3DF-52F2992A6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D358991-476F-E3EF-D1FF-FD1CDC93DE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/>
          </p:nvPr>
        </p:nvSpPr>
        <p:spPr>
          <a:xfrm>
            <a:off x="3755685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BFCD92A-777C-A5C9-AAD2-3C74B94848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7925349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7C76901-AC24-2864-B360-ADC83BAB7F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3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B10A85-9E9D-A8F1-ED73-C9D3FD32CD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33210888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79185-B142-7BD3-BC24-FCFC5FFA11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73A9F9B-563C-EDBC-25B3-6B715E7156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C01-1A8D-CCFA-4216-467E193E47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4F87AD-6A64-BEBC-D12C-0DD3C4D0F0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15560690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AF92B-9FFB-FE5B-E29B-8D20E5AB51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98C453A-571C-2D11-F785-D21B07E5E1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44B82-0619-A992-0E2F-CDC50C790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B2ABD8-0A15-60C0-838A-ECCF68A3EA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25929062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E6428-07D7-8D40-4961-7CC69205CC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078E1A8-6538-8A19-E932-206AE01AD6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/>
          </p:nvPr>
        </p:nvSpPr>
        <p:spPr>
          <a:xfrm>
            <a:off x="3755685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49925-9B7C-B724-D608-92064E0CFF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7925349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07D5DF3-9FBB-12D3-A264-26DFC61BF5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3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919F9B-A144-A685-ADC3-A7E25660D0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9921387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19A85-942F-0388-C209-70D90E679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340"/>
            <a:ext cx="3492500" cy="57886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63B14E-32B3-A1C3-4AB9-37FE6E3D69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92660-4994-59FA-31A2-F94AEF4D95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840CB0-58C9-77AA-0726-0FAA4276AB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15371570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F9D24-71F7-F3A6-1DD2-E43428555A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20"/>
            <a:ext cx="3492500" cy="578358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084518A-6DC9-1257-4F62-73157765DB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BD295-0015-68F9-CBD4-3FBA7218D9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3760807" y="2544149"/>
            <a:ext cx="7888649" cy="38749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A6AC93-1979-9408-06E2-52EB27E139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16211282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 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2FEF92-48BE-F63E-6160-7FC8824C14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74476"/>
            <a:ext cx="3492500" cy="5783524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87549B6-DBCA-D6B3-4AD6-ACE056C9FD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1"/>
          </p:nvPr>
        </p:nvSpPr>
        <p:spPr>
          <a:xfrm>
            <a:off x="3755685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C20E2-7EE6-55B6-EFAF-AEEDDCCB4E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2"/>
          </p:nvPr>
        </p:nvSpPr>
        <p:spPr>
          <a:xfrm>
            <a:off x="7925349" y="2536896"/>
            <a:ext cx="3921000" cy="38821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1800" baseline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23C1487-2009-692C-97B3-C432C4EC27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3" hasCustomPrompt="1"/>
          </p:nvPr>
        </p:nvSpPr>
        <p:spPr>
          <a:xfrm>
            <a:off x="3744765" y="1715570"/>
            <a:ext cx="7904691" cy="4972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rgbClr val="555555"/>
                </a:solidFill>
                <a:latin typeface="Univers Condensed" panose="020B05060202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1D6412-C787-BE32-BF4E-119E110EC6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744766" y="501445"/>
            <a:ext cx="6514802" cy="119212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6BB835"/>
                </a:solidFill>
                <a:latin typeface="Univers Condensed Light" panose="020B0306020202040204" pitchFamily="34" charset="0"/>
              </a:defRPr>
            </a:lvl1pPr>
          </a:lstStyle>
          <a:p>
            <a:r>
              <a:rPr lang="en-US" dirty="0"/>
              <a:t>Headline </a:t>
            </a:r>
            <a:br>
              <a:rPr lang="en-US" dirty="0"/>
            </a:br>
            <a:r>
              <a:rPr lang="en-US" dirty="0"/>
              <a:t>(one or two lines)</a:t>
            </a:r>
          </a:p>
        </p:txBody>
      </p:sp>
    </p:spTree>
    <p:extLst>
      <p:ext uri="{BB962C8B-B14F-4D97-AF65-F5344CB8AC3E}">
        <p14:creationId xmlns:p14="http://schemas.microsoft.com/office/powerpoint/2010/main" val="319106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image" Target="../media/image14.jpg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B2F81-C571-0E9D-23BD-F1FAF81619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7799" y="185856"/>
            <a:ext cx="11833225" cy="88971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057FA47-0E64-5554-A32A-2E55C5D08D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624360" y="6584175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A5A92CE-986F-7D4E-8205-EC373F8C631F}" type="slidenum">
              <a:rPr lang="en-US" b="0" i="0" smtClean="0">
                <a:solidFill>
                  <a:srgbClr val="555555"/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b="0" i="0" dirty="0">
              <a:solidFill>
                <a:srgbClr val="555555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D98A7D-B1E9-29EC-B9F3-38C0579857C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078901" y="484781"/>
            <a:ext cx="3605842" cy="58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1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705" r:id="rId3"/>
    <p:sldLayoutId id="2147483703" r:id="rId4"/>
    <p:sldLayoutId id="2147483795" r:id="rId5"/>
    <p:sldLayoutId id="2147483768" r:id="rId6"/>
    <p:sldLayoutId id="2147483706" r:id="rId7"/>
    <p:sldLayoutId id="2147483796" r:id="rId8"/>
    <p:sldLayoutId id="2147483797" r:id="rId9"/>
    <p:sldLayoutId id="2147483798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57016-041D-77A0-1FDB-9CA2B57BEAF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77799" y="185856"/>
            <a:ext cx="11833225" cy="88971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D266D7-4F64-EF63-06A0-C6CC647A93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624360" y="6584175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A5A92CE-986F-7D4E-8205-EC373F8C631F}" type="slidenum">
              <a:rPr lang="en-US" b="0" i="0" smtClean="0">
                <a:solidFill>
                  <a:srgbClr val="555555"/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b="0" i="0" dirty="0">
              <a:solidFill>
                <a:srgbClr val="555555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B832A5-26C3-207E-D8F5-A4ACFB77908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8078901" y="484781"/>
            <a:ext cx="3605842" cy="58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818" r:id="rId2"/>
    <p:sldLayoutId id="2147483817" r:id="rId3"/>
    <p:sldLayoutId id="2147483814" r:id="rId4"/>
    <p:sldLayoutId id="2147483815" r:id="rId5"/>
    <p:sldLayoutId id="2147483820" r:id="rId6"/>
    <p:sldLayoutId id="2147483822" r:id="rId7"/>
    <p:sldLayoutId id="2147483823" r:id="rId8"/>
    <p:sldLayoutId id="2147483824" r:id="rId9"/>
    <p:sldLayoutId id="2147483825" r:id="rId10"/>
    <p:sldLayoutId id="2147483710" r:id="rId11"/>
    <p:sldLayoutId id="2147483821" r:id="rId12"/>
    <p:sldLayoutId id="2147483816" r:id="rId13"/>
    <p:sldLayoutId id="2147483819" r:id="rId14"/>
    <p:sldLayoutId id="2147483712" r:id="rId15"/>
    <p:sldLayoutId id="2147483713" r:id="rId16"/>
    <p:sldLayoutId id="2147483793" r:id="rId17"/>
    <p:sldLayoutId id="2147483714" r:id="rId18"/>
    <p:sldLayoutId id="214748371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571387-2556-B5CB-768F-55FDA8AA2F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489849" y="1069289"/>
            <a:ext cx="8702151" cy="5788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2A91D-B5CD-DDCC-F33E-1D56FB11E7ED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8078901" y="286373"/>
            <a:ext cx="3605842" cy="58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3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5" r:id="rId2"/>
    <p:sldLayoutId id="2147483727" r:id="rId3"/>
    <p:sldLayoutId id="2147483730" r:id="rId4"/>
    <p:sldLayoutId id="2147483729" r:id="rId5"/>
    <p:sldLayoutId id="2147483728" r:id="rId6"/>
    <p:sldLayoutId id="2147483722" r:id="rId7"/>
    <p:sldLayoutId id="2147483731" r:id="rId8"/>
    <p:sldLayoutId id="2147483787" r:id="rId9"/>
    <p:sldLayoutId id="2147483721" r:id="rId10"/>
    <p:sldLayoutId id="2147483785" r:id="rId11"/>
    <p:sldLayoutId id="2147483762" r:id="rId12"/>
    <p:sldLayoutId id="2147483718" r:id="rId13"/>
    <p:sldLayoutId id="2147483732" r:id="rId14"/>
    <p:sldLayoutId id="2147483810" r:id="rId15"/>
    <p:sldLayoutId id="2147483811" r:id="rId16"/>
    <p:sldLayoutId id="2147483766" r:id="rId17"/>
    <p:sldLayoutId id="2147483803" r:id="rId18"/>
    <p:sldLayoutId id="2147483804" r:id="rId19"/>
    <p:sldLayoutId id="2147483765" r:id="rId20"/>
    <p:sldLayoutId id="2147483724" r:id="rId21"/>
    <p:sldLayoutId id="2147483800" r:id="rId22"/>
    <p:sldLayoutId id="2147483801" r:id="rId23"/>
    <p:sldLayoutId id="2147483802" r:id="rId24"/>
    <p:sldLayoutId id="2147483755" r:id="rId25"/>
    <p:sldLayoutId id="2147483756" r:id="rId26"/>
    <p:sldLayoutId id="2147483757" r:id="rId27"/>
    <p:sldLayoutId id="2147483759" r:id="rId28"/>
    <p:sldLayoutId id="2147483760" r:id="rId29"/>
    <p:sldLayoutId id="2147483758" r:id="rId30"/>
    <p:sldLayoutId id="2147483761" r:id="rId31"/>
    <p:sldLayoutId id="2147483789" r:id="rId32"/>
    <p:sldLayoutId id="2147483723" r:id="rId33"/>
    <p:sldLayoutId id="2147483720" r:id="rId34"/>
    <p:sldLayoutId id="2147483763" r:id="rId35"/>
    <p:sldLayoutId id="2147483764" r:id="rId36"/>
    <p:sldLayoutId id="214748379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2475A1-4063-A529-08AF-158AB352A62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77799" y="185856"/>
            <a:ext cx="11833225" cy="88971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93D25CF-59FA-4072-4F28-FF50F3598E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624360" y="6584175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A5A92CE-986F-7D4E-8205-EC373F8C631F}" type="slidenum">
              <a:rPr lang="en-US" b="0" i="0" smtClean="0">
                <a:solidFill>
                  <a:srgbClr val="555555"/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b="0" i="0" dirty="0">
              <a:solidFill>
                <a:srgbClr val="55555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E70E8-6F03-A210-A739-CF862B8E7535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8078901" y="484781"/>
            <a:ext cx="3605842" cy="58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3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41" r:id="rId2"/>
    <p:sldLayoutId id="2147483743" r:id="rId3"/>
    <p:sldLayoutId id="2147483746" r:id="rId4"/>
    <p:sldLayoutId id="2147483745" r:id="rId5"/>
    <p:sldLayoutId id="2147483744" r:id="rId6"/>
    <p:sldLayoutId id="2147483738" r:id="rId7"/>
    <p:sldLayoutId id="2147483747" r:id="rId8"/>
    <p:sldLayoutId id="2147483737" r:id="rId9"/>
    <p:sldLayoutId id="2147483788" r:id="rId10"/>
    <p:sldLayoutId id="2147483786" r:id="rId11"/>
    <p:sldLayoutId id="2147483767" r:id="rId12"/>
    <p:sldLayoutId id="2147483735" r:id="rId13"/>
    <p:sldLayoutId id="2147483748" r:id="rId14"/>
    <p:sldLayoutId id="2147483812" r:id="rId15"/>
    <p:sldLayoutId id="2147483813" r:id="rId16"/>
    <p:sldLayoutId id="2147483769" r:id="rId17"/>
    <p:sldLayoutId id="2147483805" r:id="rId18"/>
    <p:sldLayoutId id="2147483806" r:id="rId19"/>
    <p:sldLayoutId id="2147483770" r:id="rId20"/>
    <p:sldLayoutId id="2147483740" r:id="rId21"/>
    <p:sldLayoutId id="2147483807" r:id="rId22"/>
    <p:sldLayoutId id="2147483808" r:id="rId23"/>
    <p:sldLayoutId id="2147483809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90" r:id="rId32"/>
    <p:sldLayoutId id="2147483739" r:id="rId33"/>
    <p:sldLayoutId id="2147483736" r:id="rId34"/>
    <p:sldLayoutId id="2147483778" r:id="rId35"/>
    <p:sldLayoutId id="214748377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A88A02-01DE-A947-E18C-3990A63785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7799" y="185856"/>
            <a:ext cx="11833225" cy="88971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8E5547-EBF7-C952-2D47-D5F29BE738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624360" y="6584175"/>
            <a:ext cx="438150" cy="17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A5A92CE-986F-7D4E-8205-EC373F8C631F}" type="slidenum">
              <a:rPr lang="en-US" b="0" i="0" smtClean="0">
                <a:solidFill>
                  <a:srgbClr val="555555"/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b="0" i="0" dirty="0">
              <a:solidFill>
                <a:srgbClr val="55555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00F55-F088-9DD7-4981-49E7DA10093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42923" y="496621"/>
            <a:ext cx="1130567" cy="57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5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81" r:id="rId2"/>
    <p:sldLayoutId id="2147483751" r:id="rId3"/>
    <p:sldLayoutId id="2147483780" r:id="rId4"/>
    <p:sldLayoutId id="214748378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1EE08-4420-210A-EEE7-38C578DB39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78901" y="295000"/>
            <a:ext cx="3605842" cy="58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7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7079F3-D4A9-04DB-20C5-5F50AC8ED71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799" y="185856"/>
            <a:ext cx="11833225" cy="889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713FCE-C0B5-C639-E376-87AE1F1887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8318" y="2749670"/>
            <a:ext cx="8415364" cy="13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1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7A67E-F31E-BAE7-4F4B-AB73B93778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Financial literacy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DECBF-0049-9C41-2348-9857C7B2EF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Webinar #2</a:t>
            </a:r>
          </a:p>
        </p:txBody>
      </p:sp>
    </p:spTree>
    <p:extLst>
      <p:ext uri="{BB962C8B-B14F-4D97-AF65-F5344CB8AC3E}">
        <p14:creationId xmlns:p14="http://schemas.microsoft.com/office/powerpoint/2010/main" val="42799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0CF5-3735-FFD4-584D-49224F46C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1771" y="3128709"/>
            <a:ext cx="7869691" cy="869111"/>
          </a:xfrm>
        </p:spPr>
        <p:txBody>
          <a:bodyPr/>
          <a:lstStyle/>
          <a:p>
            <a:r>
              <a:rPr lang="en-US" dirty="0"/>
              <a:t>Career spotlight: Nicholas hayes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9592D-904D-DFF4-92A5-1491B433B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1772" y="4082771"/>
            <a:ext cx="7869690" cy="534000"/>
          </a:xfrm>
        </p:spPr>
        <p:txBody>
          <a:bodyPr/>
          <a:lstStyle/>
          <a:p>
            <a:r>
              <a:rPr lang="en-US" dirty="0"/>
              <a:t>Marketing administrative coordinator</a:t>
            </a:r>
          </a:p>
          <a:p>
            <a:r>
              <a:rPr lang="en-US" dirty="0" err="1"/>
              <a:t>ameren</a:t>
            </a:r>
            <a:r>
              <a:rPr lang="en-US" dirty="0"/>
              <a:t> Illinois energy efficiency program</a:t>
            </a:r>
          </a:p>
          <a:p>
            <a:r>
              <a:rPr lang="en-US" dirty="0"/>
              <a:t>Leidos, inc.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10B44-1FBE-952D-5474-A548A3A3D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3" r="12971" b="30034"/>
          <a:stretch>
            <a:fillRect/>
          </a:stretch>
        </p:blipFill>
        <p:spPr>
          <a:xfrm>
            <a:off x="646923" y="2452915"/>
            <a:ext cx="2836203" cy="2836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67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8F95F-ACCC-B336-4ED6-99EDBEF69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9543-1CEF-DDA2-A442-469A57FC9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09" y="2620709"/>
            <a:ext cx="11069053" cy="869111"/>
          </a:xfrm>
        </p:spPr>
        <p:txBody>
          <a:bodyPr/>
          <a:lstStyle/>
          <a:p>
            <a:r>
              <a:rPr lang="en-US" dirty="0"/>
              <a:t>Guest speaker: Brittany </a:t>
            </a:r>
            <a:r>
              <a:rPr lang="en-US" dirty="0" err="1"/>
              <a:t>strickland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0E72D-CDBE-9A9D-DCC6-01165D3D9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10" y="3574771"/>
            <a:ext cx="11069052" cy="534000"/>
          </a:xfrm>
        </p:spPr>
        <p:txBody>
          <a:bodyPr/>
          <a:lstStyle/>
          <a:p>
            <a:r>
              <a:rPr lang="en-US" dirty="0"/>
              <a:t>Vice President Community Manager</a:t>
            </a:r>
          </a:p>
          <a:p>
            <a:r>
              <a:rPr lang="en-US" dirty="0" err="1"/>
              <a:t>j.p.</a:t>
            </a:r>
            <a:r>
              <a:rPr lang="en-US" dirty="0"/>
              <a:t> morgan chase bank</a:t>
            </a:r>
          </a:p>
        </p:txBody>
      </p:sp>
    </p:spTree>
    <p:extLst>
      <p:ext uri="{BB962C8B-B14F-4D97-AF65-F5344CB8AC3E}">
        <p14:creationId xmlns:p14="http://schemas.microsoft.com/office/powerpoint/2010/main" val="3169403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72157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Ameren">
      <a:dk1>
        <a:srgbClr val="555555"/>
      </a:dk1>
      <a:lt1>
        <a:sysClr val="window" lastClr="FFFFFF"/>
      </a:lt1>
      <a:dk2>
        <a:srgbClr val="000000"/>
      </a:dk2>
      <a:lt2>
        <a:srgbClr val="E8E8E8"/>
      </a:lt2>
      <a:accent1>
        <a:srgbClr val="24933C"/>
      </a:accent1>
      <a:accent2>
        <a:srgbClr val="1B6CB5"/>
      </a:accent2>
      <a:accent3>
        <a:srgbClr val="6BB835"/>
      </a:accent3>
      <a:accent4>
        <a:srgbClr val="66C4F1"/>
      </a:accent4>
      <a:accent5>
        <a:srgbClr val="BCBEC0"/>
      </a:accent5>
      <a:accent6>
        <a:srgbClr val="D98C24"/>
      </a:accent6>
      <a:hlink>
        <a:srgbClr val="1B6CB5"/>
      </a:hlink>
      <a:folHlink>
        <a:srgbClr val="BCBEC0"/>
      </a:folHlink>
    </a:clrScheme>
    <a:fontScheme name="Ameren">
      <a:majorFont>
        <a:latin typeface="Univers Condensed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7A58DEF9-4979-4642-9AB8-B1FA0B243674}" vid="{CDB5A935-1C23-9243-B789-CCBCB3CE59D6}"/>
    </a:ext>
  </a:extLst>
</a:theme>
</file>

<file path=ppt/theme/theme2.xml><?xml version="1.0" encoding="utf-8"?>
<a:theme xmlns:a="http://schemas.openxmlformats.org/drawingml/2006/main" name="Text Slides">
  <a:themeElements>
    <a:clrScheme name="Ameren">
      <a:dk1>
        <a:srgbClr val="555555"/>
      </a:dk1>
      <a:lt1>
        <a:sysClr val="window" lastClr="FFFFFF"/>
      </a:lt1>
      <a:dk2>
        <a:srgbClr val="000000"/>
      </a:dk2>
      <a:lt2>
        <a:srgbClr val="E8E8E8"/>
      </a:lt2>
      <a:accent1>
        <a:srgbClr val="24933C"/>
      </a:accent1>
      <a:accent2>
        <a:srgbClr val="1B6CB5"/>
      </a:accent2>
      <a:accent3>
        <a:srgbClr val="6BB835"/>
      </a:accent3>
      <a:accent4>
        <a:srgbClr val="66C4F1"/>
      </a:accent4>
      <a:accent5>
        <a:srgbClr val="BCBEC0"/>
      </a:accent5>
      <a:accent6>
        <a:srgbClr val="D98C24"/>
      </a:accent6>
      <a:hlink>
        <a:srgbClr val="1B6CB5"/>
      </a:hlink>
      <a:folHlink>
        <a:srgbClr val="BCBEC0"/>
      </a:folHlink>
    </a:clrScheme>
    <a:fontScheme name="Ameren">
      <a:majorFont>
        <a:latin typeface="Univers Condensed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7A58DEF9-4979-4642-9AB8-B1FA0B243674}" vid="{35D96345-3DF0-4F42-9582-DD2349C56347}"/>
    </a:ext>
  </a:extLst>
</a:theme>
</file>

<file path=ppt/theme/theme3.xml><?xml version="1.0" encoding="utf-8"?>
<a:theme xmlns:a="http://schemas.openxmlformats.org/drawingml/2006/main" name="Title / Section Slides">
  <a:themeElements>
    <a:clrScheme name="Ameren">
      <a:dk1>
        <a:srgbClr val="555555"/>
      </a:dk1>
      <a:lt1>
        <a:sysClr val="window" lastClr="FFFFFF"/>
      </a:lt1>
      <a:dk2>
        <a:srgbClr val="000000"/>
      </a:dk2>
      <a:lt2>
        <a:srgbClr val="E8E8E8"/>
      </a:lt2>
      <a:accent1>
        <a:srgbClr val="24933C"/>
      </a:accent1>
      <a:accent2>
        <a:srgbClr val="1B6CB5"/>
      </a:accent2>
      <a:accent3>
        <a:srgbClr val="6BB835"/>
      </a:accent3>
      <a:accent4>
        <a:srgbClr val="66C4F1"/>
      </a:accent4>
      <a:accent5>
        <a:srgbClr val="BCBEC0"/>
      </a:accent5>
      <a:accent6>
        <a:srgbClr val="D98C24"/>
      </a:accent6>
      <a:hlink>
        <a:srgbClr val="1B6CB5"/>
      </a:hlink>
      <a:folHlink>
        <a:srgbClr val="BCBEC0"/>
      </a:folHlink>
    </a:clrScheme>
    <a:fontScheme name="Ameren">
      <a:majorFont>
        <a:latin typeface="Univers Condensed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7A58DEF9-4979-4642-9AB8-B1FA0B243674}" vid="{87EE6DF9-42B6-6348-9B07-E6B433D8DE84}"/>
    </a:ext>
  </a:extLst>
</a:theme>
</file>

<file path=ppt/theme/theme4.xml><?xml version="1.0" encoding="utf-8"?>
<a:theme xmlns:a="http://schemas.openxmlformats.org/drawingml/2006/main" name="Photo with Text Slides">
  <a:themeElements>
    <a:clrScheme name="Ameren">
      <a:dk1>
        <a:srgbClr val="555555"/>
      </a:dk1>
      <a:lt1>
        <a:sysClr val="window" lastClr="FFFFFF"/>
      </a:lt1>
      <a:dk2>
        <a:srgbClr val="000000"/>
      </a:dk2>
      <a:lt2>
        <a:srgbClr val="E8E8E8"/>
      </a:lt2>
      <a:accent1>
        <a:srgbClr val="24933C"/>
      </a:accent1>
      <a:accent2>
        <a:srgbClr val="1B6CB5"/>
      </a:accent2>
      <a:accent3>
        <a:srgbClr val="6BB835"/>
      </a:accent3>
      <a:accent4>
        <a:srgbClr val="66C4F1"/>
      </a:accent4>
      <a:accent5>
        <a:srgbClr val="BCBEC0"/>
      </a:accent5>
      <a:accent6>
        <a:srgbClr val="D98C24"/>
      </a:accent6>
      <a:hlink>
        <a:srgbClr val="1B6CB5"/>
      </a:hlink>
      <a:folHlink>
        <a:srgbClr val="BCBEC0"/>
      </a:folHlink>
    </a:clrScheme>
    <a:fontScheme name="Ameren">
      <a:majorFont>
        <a:latin typeface="Univers Condensed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7A58DEF9-4979-4642-9AB8-B1FA0B243674}" vid="{F5D69EAA-1512-DB44-B84D-E67251CBBE3E}"/>
    </a:ext>
  </a:extLst>
</a:theme>
</file>

<file path=ppt/theme/theme5.xml><?xml version="1.0" encoding="utf-8"?>
<a:theme xmlns:a="http://schemas.openxmlformats.org/drawingml/2006/main" name="Quote Slides">
  <a:themeElements>
    <a:clrScheme name="Ameren">
      <a:dk1>
        <a:srgbClr val="555555"/>
      </a:dk1>
      <a:lt1>
        <a:sysClr val="window" lastClr="FFFFFF"/>
      </a:lt1>
      <a:dk2>
        <a:srgbClr val="000000"/>
      </a:dk2>
      <a:lt2>
        <a:srgbClr val="E8E8E8"/>
      </a:lt2>
      <a:accent1>
        <a:srgbClr val="24933C"/>
      </a:accent1>
      <a:accent2>
        <a:srgbClr val="1B6CB5"/>
      </a:accent2>
      <a:accent3>
        <a:srgbClr val="6BB835"/>
      </a:accent3>
      <a:accent4>
        <a:srgbClr val="66C4F1"/>
      </a:accent4>
      <a:accent5>
        <a:srgbClr val="BCBEC0"/>
      </a:accent5>
      <a:accent6>
        <a:srgbClr val="D98C24"/>
      </a:accent6>
      <a:hlink>
        <a:srgbClr val="1B6CB5"/>
      </a:hlink>
      <a:folHlink>
        <a:srgbClr val="BCBEC0"/>
      </a:folHlink>
    </a:clrScheme>
    <a:fontScheme name="Ameren">
      <a:majorFont>
        <a:latin typeface="Univers Condensed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7A58DEF9-4979-4642-9AB8-B1FA0B243674}" vid="{BEF713C6-3BC6-B54D-9749-C74A148B494A}"/>
    </a:ext>
  </a:extLst>
</a:theme>
</file>

<file path=ppt/theme/theme6.xml><?xml version="1.0" encoding="utf-8"?>
<a:theme xmlns:a="http://schemas.openxmlformats.org/drawingml/2006/main" name="Appendix / Thank You">
  <a:themeElements>
    <a:clrScheme name="Ameren">
      <a:dk1>
        <a:srgbClr val="555555"/>
      </a:dk1>
      <a:lt1>
        <a:sysClr val="window" lastClr="FFFFFF"/>
      </a:lt1>
      <a:dk2>
        <a:srgbClr val="000000"/>
      </a:dk2>
      <a:lt2>
        <a:srgbClr val="E8E8E8"/>
      </a:lt2>
      <a:accent1>
        <a:srgbClr val="24933C"/>
      </a:accent1>
      <a:accent2>
        <a:srgbClr val="1B6CB5"/>
      </a:accent2>
      <a:accent3>
        <a:srgbClr val="6BB835"/>
      </a:accent3>
      <a:accent4>
        <a:srgbClr val="66C4F1"/>
      </a:accent4>
      <a:accent5>
        <a:srgbClr val="BCBEC0"/>
      </a:accent5>
      <a:accent6>
        <a:srgbClr val="D98C24"/>
      </a:accent6>
      <a:hlink>
        <a:srgbClr val="1B6CB5"/>
      </a:hlink>
      <a:folHlink>
        <a:srgbClr val="BCBEC0"/>
      </a:folHlink>
    </a:clrScheme>
    <a:fontScheme name="Ameren">
      <a:majorFont>
        <a:latin typeface="Univers Condensed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7A58DEF9-4979-4642-9AB8-B1FA0B243674}" vid="{0348CB69-DAA8-E14C-9D76-ACC500B146E1}"/>
    </a:ext>
  </a:extLst>
</a:theme>
</file>

<file path=ppt/theme/theme7.xml><?xml version="1.0" encoding="utf-8"?>
<a:theme xmlns:a="http://schemas.openxmlformats.org/drawingml/2006/main" name="Ameren Slide">
  <a:themeElements>
    <a:clrScheme name="Ameren">
      <a:dk1>
        <a:srgbClr val="555555"/>
      </a:dk1>
      <a:lt1>
        <a:sysClr val="window" lastClr="FFFFFF"/>
      </a:lt1>
      <a:dk2>
        <a:srgbClr val="000000"/>
      </a:dk2>
      <a:lt2>
        <a:srgbClr val="E8E8E8"/>
      </a:lt2>
      <a:accent1>
        <a:srgbClr val="24933C"/>
      </a:accent1>
      <a:accent2>
        <a:srgbClr val="1B6CB5"/>
      </a:accent2>
      <a:accent3>
        <a:srgbClr val="6BB835"/>
      </a:accent3>
      <a:accent4>
        <a:srgbClr val="66C4F1"/>
      </a:accent4>
      <a:accent5>
        <a:srgbClr val="BCBEC0"/>
      </a:accent5>
      <a:accent6>
        <a:srgbClr val="D98C24"/>
      </a:accent6>
      <a:hlink>
        <a:srgbClr val="1B6CB5"/>
      </a:hlink>
      <a:folHlink>
        <a:srgbClr val="BCBEC0"/>
      </a:folHlink>
    </a:clrScheme>
    <a:fontScheme name="Ameren">
      <a:majorFont>
        <a:latin typeface="Univers Condensed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7A58DEF9-4979-4642-9AB8-B1FA0B243674}" vid="{73EB1721-73F4-9C41-A8C8-940DA557E55C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DC69758E719C4DAAEB99F81F274EA7" ma:contentTypeVersion="6" ma:contentTypeDescription="Create a new document." ma:contentTypeScope="" ma:versionID="1d4d5e694323e574e86ead648e7b594b">
  <xsd:schema xmlns:xsd="http://www.w3.org/2001/XMLSchema" xmlns:xs="http://www.w3.org/2001/XMLSchema" xmlns:p="http://schemas.microsoft.com/office/2006/metadata/properties" xmlns:ns2="91a8d0fa-d6c5-47a1-b1c2-e47574dc1ab9" xmlns:ns3="f52c6502-b682-45a1-b4b7-20f7e3e85070" targetNamespace="http://schemas.microsoft.com/office/2006/metadata/properties" ma:root="true" ma:fieldsID="f53d34fcbf8ddc8b6dfe0ffbef241949" ns2:_="" ns3:_="">
    <xsd:import namespace="91a8d0fa-d6c5-47a1-b1c2-e47574dc1ab9"/>
    <xsd:import namespace="f52c6502-b682-45a1-b4b7-20f7e3e850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n709c3948fef498e909b936d95548da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a8d0fa-d6c5-47a1-b1c2-e47574dc1a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709c3948fef498e909b936d95548dad" ma:index="12" nillable="true" ma:taxonomy="true" ma:internalName="n709c3948fef498e909b936d95548dad" ma:taxonomyFieldName="Ameren_x0020_Official_x0020_Corporate_x0020_Template" ma:displayName="Metadata/Tags" ma:default="" ma:fieldId="{7709c394-8fef-498e-909b-936d95548dad}" ma:sspId="a1da4855-4edc-4d1c-82df-1c029e91f916" ma:termSetId="32b5d39c-7cf2-4309-a2d3-c25f175afcfe" ma:anchorId="76ad0ace-73a1-424c-b243-ca0301c53de8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c6502-b682-45a1-b4b7-20f7e3e8507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a1df855c-b6b3-4e5f-941e-2c3e21d35540}" ma:internalName="TaxCatchAll" ma:showField="CatchAllData" ma:web="f52c6502-b682-45a1-b4b7-20f7e3e850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2c6502-b682-45a1-b4b7-20f7e3e85070" xsi:nil="true"/>
    <n709c3948fef498e909b936d95548dad xmlns="91a8d0fa-d6c5-47a1-b1c2-e47574dc1ab9">
      <Terms xmlns="http://schemas.microsoft.com/office/infopath/2007/PartnerControls"/>
    </n709c3948fef498e909b936d95548dad>
  </documentManagement>
</p:properties>
</file>

<file path=customXml/itemProps1.xml><?xml version="1.0" encoding="utf-8"?>
<ds:datastoreItem xmlns:ds="http://schemas.openxmlformats.org/officeDocument/2006/customXml" ds:itemID="{9AC1BE23-A1F9-4411-BF3E-FF00813917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a8d0fa-d6c5-47a1-b1c2-e47574dc1ab9"/>
    <ds:schemaRef ds:uri="f52c6502-b682-45a1-b4b7-20f7e3e850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BCC68E-5B9D-4EAD-85C6-58E62BBFCB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906189-0A46-43B5-A4ED-23879DE6F7AC}">
  <ds:schemaRefs>
    <ds:schemaRef ds:uri="http://schemas.microsoft.com/sharepoint/v3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87bea428-f749-450f-a646-f44645a8edfb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c9b631c3-5859-4cdc-ae2d-6448a260cca3"/>
    <ds:schemaRef ds:uri="f52c6502-b682-45a1-b4b7-20f7e3e85070"/>
    <ds:schemaRef ds:uri="91a8d0fa-d6c5-47a1-b1c2-e47574dc1ab9"/>
  </ds:schemaRefs>
</ds:datastoreItem>
</file>

<file path=docMetadata/LabelInfo.xml><?xml version="1.0" encoding="utf-8"?>
<clbl:labelList xmlns:clbl="http://schemas.microsoft.com/office/2020/mipLabelMetadata">
  <clbl:label id="{fa91b29d-ba21-402f-b47a-c225ae57ffe9}" enabled="0" method="" siteId="{fa91b29d-ba21-402f-b47a-c225ae57ffe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Ameren_Illinois_Template updated 04_26</Template>
  <TotalTime>79</TotalTime>
  <Words>38</Words>
  <Application>Microsoft Office PowerPoint</Application>
  <PresentationFormat>Widescreen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Aptos</vt:lpstr>
      <vt:lpstr>Arial</vt:lpstr>
      <vt:lpstr>Univers Condensed</vt:lpstr>
      <vt:lpstr>Univers Condensed Light</vt:lpstr>
      <vt:lpstr>Title Slides</vt:lpstr>
      <vt:lpstr>Text Slides</vt:lpstr>
      <vt:lpstr>Title / Section Slides</vt:lpstr>
      <vt:lpstr>Photo with Text Slides</vt:lpstr>
      <vt:lpstr>Quote Slides</vt:lpstr>
      <vt:lpstr>Appendix / Thank You</vt:lpstr>
      <vt:lpstr>Ameren Slide</vt:lpstr>
      <vt:lpstr>Financial literacy</vt:lpstr>
      <vt:lpstr>Career spotlight: Nicholas hayes</vt:lpstr>
      <vt:lpstr>Guest speaker: Brittany strickland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Frost, Emily</dc:creator>
  <cp:lastModifiedBy>Sorrentino, Nick</cp:lastModifiedBy>
  <cp:revision>3</cp:revision>
  <cp:lastPrinted>2026-03-18T19:43:17Z</cp:lastPrinted>
  <dcterms:created xsi:type="dcterms:W3CDTF">2026-04-22T18:32:46Z</dcterms:created>
  <dcterms:modified xsi:type="dcterms:W3CDTF">2026-06-11T16:29:14Z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0x01010061DC69758E719C4DAAEB99F81F274EA7</vt:lpwstr>
  </property>
  <property fmtid="{D5CDD505-2E9C-101B-9397-08002B2CF9AE}" pid="3" name="MediaServiceImageTags">
    <vt:lpwstr/>
  </property>
  <property fmtid="{D5CDD505-2E9C-101B-9397-08002B2CF9AE}" pid="4" name="AmerenCompany">
    <vt:lpwstr>Ameren Services</vt:lpwstr>
  </property>
  <property fmtid="{D5CDD505-2E9C-101B-9397-08002B2CF9AE}" pid="5" name="Order">
    <vt:lpwstr>1723200.00000000</vt:lpwstr>
  </property>
  <property fmtid="{D5CDD505-2E9C-101B-9397-08002B2CF9AE}" pid="6" name="xd_ProgID">
    <vt:lpwstr/>
  </property>
  <property fmtid="{D5CDD505-2E9C-101B-9397-08002B2CF9AE}" pid="7" name="SecurityClassification">
    <vt:lpwstr>Internal</vt:lpwstr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