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4.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6.xml" ContentType="application/vnd.openxmlformats-officedocument.theme+xml"/>
  <Override PartName="/ppt/slideLayouts/slideLayout1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07" r:id="rId5"/>
    <p:sldMasterId id="2147483716" r:id="rId6"/>
    <p:sldMasterId id="2147483733" r:id="rId7"/>
    <p:sldMasterId id="2147483749" r:id="rId8"/>
    <p:sldMasterId id="2147483752" r:id="rId9"/>
    <p:sldMasterId id="2147483783" r:id="rId10"/>
  </p:sldMasterIdLst>
  <p:notesMasterIdLst>
    <p:notesMasterId r:id="rId35"/>
  </p:notesMasterIdLst>
  <p:handoutMasterIdLst>
    <p:handoutMasterId r:id="rId36"/>
  </p:handoutMasterIdLst>
  <p:sldIdLst>
    <p:sldId id="330" r:id="rId11"/>
    <p:sldId id="369" r:id="rId12"/>
    <p:sldId id="346" r:id="rId13"/>
    <p:sldId id="347" r:id="rId14"/>
    <p:sldId id="356" r:id="rId15"/>
    <p:sldId id="357" r:id="rId16"/>
    <p:sldId id="358" r:id="rId17"/>
    <p:sldId id="359" r:id="rId18"/>
    <p:sldId id="360" r:id="rId19"/>
    <p:sldId id="350" r:id="rId20"/>
    <p:sldId id="355" r:id="rId21"/>
    <p:sldId id="325" r:id="rId22"/>
    <p:sldId id="340" r:id="rId23"/>
    <p:sldId id="337" r:id="rId24"/>
    <p:sldId id="354" r:id="rId25"/>
    <p:sldId id="361" r:id="rId26"/>
    <p:sldId id="368" r:id="rId27"/>
    <p:sldId id="362" r:id="rId28"/>
    <p:sldId id="364" r:id="rId29"/>
    <p:sldId id="365" r:id="rId30"/>
    <p:sldId id="366" r:id="rId31"/>
    <p:sldId id="313" r:id="rId32"/>
    <p:sldId id="367" r:id="rId33"/>
    <p:sldId id="31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5555"/>
    <a:srgbClr val="6BB835"/>
    <a:srgbClr val="747475"/>
    <a:srgbClr val="F83025"/>
    <a:srgbClr val="24933C"/>
    <a:srgbClr val="448C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FA8BA-0014-6E1E-0B5F-A49235120EE6}" v="17" dt="2026-07-08T15:55:06.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000" autoAdjust="0"/>
    <p:restoredTop sz="93385" autoAdjust="0"/>
  </p:normalViewPr>
  <p:slideViewPr>
    <p:cSldViewPr snapToGrid="0">
      <p:cViewPr varScale="1">
        <p:scale>
          <a:sx n="158" d="100"/>
          <a:sy n="158" d="100"/>
        </p:scale>
        <p:origin x="338" y="125"/>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80" d="100"/>
        <a:sy n="80" d="100"/>
      </p:scale>
      <p:origin x="0" y="0"/>
    </p:cViewPr>
  </p:sorterViewPr>
  <p:notesViewPr>
    <p:cSldViewPr snapToGrid="0">
      <p:cViewPr varScale="1">
        <p:scale>
          <a:sx n="92" d="100"/>
          <a:sy n="92" d="100"/>
        </p:scale>
        <p:origin x="400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heme" Target="theme/theme1.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6FAA0-0EC5-44B3-95F4-0F8E788312B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D696B21A-AD9B-47B7-AFB2-944F72999B41}">
      <dgm:prSet phldrT="[Text]"/>
      <dgm:spPr/>
      <dgm:t>
        <a:bodyPr/>
        <a:lstStyle/>
        <a:p>
          <a:pPr>
            <a:buClr>
              <a:schemeClr val="tx1"/>
            </a:buClr>
          </a:pPr>
          <a:r>
            <a:rPr lang="en-US" b="1" dirty="0"/>
            <a:t>Supplemental Arrearage Reduction Program (SARP)</a:t>
          </a:r>
          <a:endParaRPr lang="en-US" dirty="0"/>
        </a:p>
      </dgm:t>
    </dgm:pt>
    <dgm:pt modelId="{EA3A683F-9FC5-4EF6-9CDB-1358328FA875}" type="parTrans" cxnId="{FC82B248-801B-4F87-AB61-A6BA9AB334E6}">
      <dgm:prSet/>
      <dgm:spPr/>
      <dgm:t>
        <a:bodyPr/>
        <a:lstStyle/>
        <a:p>
          <a:endParaRPr lang="en-US"/>
        </a:p>
      </dgm:t>
    </dgm:pt>
    <dgm:pt modelId="{8912B078-0E3A-4E50-B91A-E81EE80D87ED}" type="sibTrans" cxnId="{FC82B248-801B-4F87-AB61-A6BA9AB334E6}">
      <dgm:prSet/>
      <dgm:spPr/>
      <dgm:t>
        <a:bodyPr/>
        <a:lstStyle/>
        <a:p>
          <a:endParaRPr lang="en-US"/>
        </a:p>
      </dgm:t>
    </dgm:pt>
    <dgm:pt modelId="{5DA1EEF3-C783-4A6E-B69A-CD4E62CEB6D9}">
      <dgm:prSet phldrT="[Text]"/>
      <dgm:spPr/>
      <dgm:t>
        <a:bodyPr/>
        <a:lstStyle/>
        <a:p>
          <a:pPr>
            <a:buClr>
              <a:schemeClr val="tx1"/>
            </a:buClr>
          </a:pPr>
          <a:r>
            <a:rPr lang="en-US" b="1" dirty="0"/>
            <a:t>Natural Gas Discount Program</a:t>
          </a:r>
          <a:endParaRPr lang="en-US" dirty="0"/>
        </a:p>
      </dgm:t>
    </dgm:pt>
    <dgm:pt modelId="{E78D06CA-5D18-4477-BCFA-71C5A2B7F642}" type="parTrans" cxnId="{5A9ADFB8-7A8A-4DC6-8EA3-DF3FDDF3FE85}">
      <dgm:prSet/>
      <dgm:spPr/>
      <dgm:t>
        <a:bodyPr/>
        <a:lstStyle/>
        <a:p>
          <a:endParaRPr lang="en-US"/>
        </a:p>
      </dgm:t>
    </dgm:pt>
    <dgm:pt modelId="{76B7931F-A598-4030-A679-FE99E294F593}" type="sibTrans" cxnId="{5A9ADFB8-7A8A-4DC6-8EA3-DF3FDDF3FE85}">
      <dgm:prSet/>
      <dgm:spPr/>
      <dgm:t>
        <a:bodyPr/>
        <a:lstStyle/>
        <a:p>
          <a:endParaRPr lang="en-US"/>
        </a:p>
      </dgm:t>
    </dgm:pt>
    <dgm:pt modelId="{F5B22EB8-ACB2-46CA-996E-281A4DC3E3B5}">
      <dgm:prSet phldrT="[Text]"/>
      <dgm:spPr/>
      <dgm:t>
        <a:bodyPr/>
        <a:lstStyle/>
        <a:p>
          <a:pPr>
            <a:buClr>
              <a:schemeClr val="tx1"/>
            </a:buClr>
          </a:pPr>
          <a:r>
            <a:rPr lang="en-US" b="1" dirty="0"/>
            <a:t>Deposit and Late Fee Waiver</a:t>
          </a:r>
          <a:endParaRPr lang="en-US" dirty="0"/>
        </a:p>
      </dgm:t>
    </dgm:pt>
    <dgm:pt modelId="{35388A62-74FE-4FC0-AA82-EE8267FA5A92}" type="parTrans" cxnId="{C42B1AEE-E6AE-4890-B5D9-6F157A188826}">
      <dgm:prSet/>
      <dgm:spPr/>
      <dgm:t>
        <a:bodyPr/>
        <a:lstStyle/>
        <a:p>
          <a:endParaRPr lang="en-US"/>
        </a:p>
      </dgm:t>
    </dgm:pt>
    <dgm:pt modelId="{C8B0D6AE-E21F-4185-BAF6-E1C3ADDAA70E}" type="sibTrans" cxnId="{C42B1AEE-E6AE-4890-B5D9-6F157A188826}">
      <dgm:prSet/>
      <dgm:spPr/>
      <dgm:t>
        <a:bodyPr/>
        <a:lstStyle/>
        <a:p>
          <a:endParaRPr lang="en-US"/>
        </a:p>
      </dgm:t>
    </dgm:pt>
    <dgm:pt modelId="{7E52AB37-4B83-43C2-8FB5-D55BB232F3F9}">
      <dgm:prSet phldrT="[Text]"/>
      <dgm:spPr/>
      <dgm:t>
        <a:bodyPr/>
        <a:lstStyle/>
        <a:p>
          <a:pPr>
            <a:buClr>
              <a:schemeClr val="tx1"/>
            </a:buClr>
          </a:pPr>
          <a:r>
            <a:rPr lang="en-US" b="1" dirty="0"/>
            <a:t>Electric Service Discount Program </a:t>
          </a:r>
          <a:r>
            <a:rPr lang="en-US" dirty="0">
              <a:solidFill>
                <a:schemeClr val="bg1"/>
              </a:solidFill>
            </a:rPr>
            <a:t>(COMING SOON!)</a:t>
          </a:r>
        </a:p>
      </dgm:t>
    </dgm:pt>
    <dgm:pt modelId="{40A7ACE3-0199-412B-A1CC-0B0418B5F91F}" type="parTrans" cxnId="{C4AABA47-A93C-41E9-AF1C-AAC21BF3FE81}">
      <dgm:prSet/>
      <dgm:spPr/>
      <dgm:t>
        <a:bodyPr/>
        <a:lstStyle/>
        <a:p>
          <a:endParaRPr lang="en-US"/>
        </a:p>
      </dgm:t>
    </dgm:pt>
    <dgm:pt modelId="{331A0C81-900B-42E9-B230-63226199AB6A}" type="sibTrans" cxnId="{C4AABA47-A93C-41E9-AF1C-AAC21BF3FE81}">
      <dgm:prSet/>
      <dgm:spPr/>
      <dgm:t>
        <a:bodyPr/>
        <a:lstStyle/>
        <a:p>
          <a:endParaRPr lang="en-US"/>
        </a:p>
      </dgm:t>
    </dgm:pt>
    <dgm:pt modelId="{4C136257-0646-4A06-8AA0-300A6B070D66}">
      <dgm:prSet phldrT="[Text]"/>
      <dgm:spPr/>
      <dgm:t>
        <a:bodyPr/>
        <a:lstStyle/>
        <a:p>
          <a:pPr>
            <a:buClr>
              <a:schemeClr val="tx1"/>
            </a:buClr>
          </a:pPr>
          <a:r>
            <a:rPr lang="en-US"/>
            <a:t>Must be eligible for LIHEAP</a:t>
          </a:r>
          <a:endParaRPr lang="en-US" dirty="0"/>
        </a:p>
      </dgm:t>
    </dgm:pt>
    <dgm:pt modelId="{308B2972-4477-4618-B790-7E13BB557224}" type="parTrans" cxnId="{B04C8C90-4187-48EE-9C0D-1B6B256547E6}">
      <dgm:prSet/>
      <dgm:spPr/>
      <dgm:t>
        <a:bodyPr/>
        <a:lstStyle/>
        <a:p>
          <a:endParaRPr lang="en-US"/>
        </a:p>
      </dgm:t>
    </dgm:pt>
    <dgm:pt modelId="{CB4DF6C5-D97C-4327-8F0C-A3868F6240C4}" type="sibTrans" cxnId="{B04C8C90-4187-48EE-9C0D-1B6B256547E6}">
      <dgm:prSet/>
      <dgm:spPr/>
      <dgm:t>
        <a:bodyPr/>
        <a:lstStyle/>
        <a:p>
          <a:endParaRPr lang="en-US"/>
        </a:p>
      </dgm:t>
    </dgm:pt>
    <dgm:pt modelId="{59136A4C-9ED2-4414-AE32-36DB62D1025D}">
      <dgm:prSet/>
      <dgm:spPr/>
      <dgm:t>
        <a:bodyPr/>
        <a:lstStyle/>
        <a:p>
          <a:pPr>
            <a:buClr>
              <a:schemeClr val="tx1"/>
            </a:buClr>
          </a:pPr>
          <a:r>
            <a:rPr lang="en-US"/>
            <a:t>Over 11,000 customers currently enrolled</a:t>
          </a:r>
          <a:endParaRPr lang="en-US" dirty="0"/>
        </a:p>
      </dgm:t>
    </dgm:pt>
    <dgm:pt modelId="{FB0D9B81-2F68-4127-8810-D7527215E2A4}" type="parTrans" cxnId="{C5B928EF-B9A4-4B51-AA38-D09C83CACDB3}">
      <dgm:prSet/>
      <dgm:spPr/>
      <dgm:t>
        <a:bodyPr/>
        <a:lstStyle/>
        <a:p>
          <a:endParaRPr lang="en-US"/>
        </a:p>
      </dgm:t>
    </dgm:pt>
    <dgm:pt modelId="{046F7B55-CB2A-4BCD-A0B0-26EB5DAF6563}" type="sibTrans" cxnId="{C5B928EF-B9A4-4B51-AA38-D09C83CACDB3}">
      <dgm:prSet/>
      <dgm:spPr/>
      <dgm:t>
        <a:bodyPr/>
        <a:lstStyle/>
        <a:p>
          <a:endParaRPr lang="en-US"/>
        </a:p>
      </dgm:t>
    </dgm:pt>
    <dgm:pt modelId="{FBB8CA37-4CDE-447F-B12D-EC03B4E64681}">
      <dgm:prSet/>
      <dgm:spPr/>
      <dgm:t>
        <a:bodyPr/>
        <a:lstStyle/>
        <a:p>
          <a:pPr>
            <a:buClr>
              <a:schemeClr val="tx1"/>
            </a:buClr>
          </a:pPr>
          <a:r>
            <a:rPr lang="en-US"/>
            <a:t>Over $3,300,000 in credits given</a:t>
          </a:r>
          <a:endParaRPr lang="en-US" dirty="0"/>
        </a:p>
      </dgm:t>
    </dgm:pt>
    <dgm:pt modelId="{7DD46FE0-BBEC-44B6-BF11-25337513A395}" type="parTrans" cxnId="{621264CC-0D2E-4AF1-B56A-E001ECD6D96C}">
      <dgm:prSet/>
      <dgm:spPr/>
      <dgm:t>
        <a:bodyPr/>
        <a:lstStyle/>
        <a:p>
          <a:endParaRPr lang="en-US"/>
        </a:p>
      </dgm:t>
    </dgm:pt>
    <dgm:pt modelId="{6841A798-03D7-430E-81B5-65E3547E8D2E}" type="sibTrans" cxnId="{621264CC-0D2E-4AF1-B56A-E001ECD6D96C}">
      <dgm:prSet/>
      <dgm:spPr/>
      <dgm:t>
        <a:bodyPr/>
        <a:lstStyle/>
        <a:p>
          <a:endParaRPr lang="en-US"/>
        </a:p>
      </dgm:t>
    </dgm:pt>
    <dgm:pt modelId="{2534DBE6-3188-4174-A263-FD430CC2A197}">
      <dgm:prSet phldrT="[Text]"/>
      <dgm:spPr/>
      <dgm:t>
        <a:bodyPr/>
        <a:lstStyle/>
        <a:p>
          <a:pPr>
            <a:buClr>
              <a:schemeClr val="tx1"/>
            </a:buClr>
          </a:pPr>
          <a:r>
            <a:rPr lang="en-US"/>
            <a:t>Automatically enrolled when income is certified with LIHEAP agency</a:t>
          </a:r>
          <a:endParaRPr lang="en-US" dirty="0"/>
        </a:p>
      </dgm:t>
    </dgm:pt>
    <dgm:pt modelId="{45DC4805-19C5-466F-A970-FE780A0DF6FB}" type="parTrans" cxnId="{F6EE6F69-EC80-405D-BDCE-111D11181EE8}">
      <dgm:prSet/>
      <dgm:spPr/>
      <dgm:t>
        <a:bodyPr/>
        <a:lstStyle/>
        <a:p>
          <a:endParaRPr lang="en-US"/>
        </a:p>
      </dgm:t>
    </dgm:pt>
    <dgm:pt modelId="{F1E738DB-4289-4AEE-801B-DFF3EEC9892F}" type="sibTrans" cxnId="{F6EE6F69-EC80-405D-BDCE-111D11181EE8}">
      <dgm:prSet/>
      <dgm:spPr/>
      <dgm:t>
        <a:bodyPr/>
        <a:lstStyle/>
        <a:p>
          <a:endParaRPr lang="en-US"/>
        </a:p>
      </dgm:t>
    </dgm:pt>
    <dgm:pt modelId="{13003C27-F1A8-41C3-9DE7-D8120CE78C32}">
      <dgm:prSet/>
      <dgm:spPr/>
      <dgm:t>
        <a:bodyPr/>
        <a:lstStyle/>
        <a:p>
          <a:pPr rtl="0">
            <a:buClr>
              <a:schemeClr val="tx1"/>
            </a:buClr>
          </a:pPr>
          <a:r>
            <a:rPr lang="en-US"/>
            <a:t>Can currently self-certify </a:t>
          </a:r>
          <a:r>
            <a:rPr lang="en-US" b="0">
              <a:latin typeface="Univers Condensed Light"/>
            </a:rPr>
            <a:t>on </a:t>
          </a:r>
          <a:r>
            <a:rPr lang="en-US" b="1">
              <a:latin typeface="Univers Condensed Light"/>
            </a:rPr>
            <a:t>Ameren</a:t>
          </a:r>
          <a:r>
            <a:rPr lang="en-US" b="1"/>
            <a:t>.com</a:t>
          </a:r>
          <a:endParaRPr lang="en-US" b="1" dirty="0"/>
        </a:p>
      </dgm:t>
    </dgm:pt>
    <dgm:pt modelId="{773EC1F2-69FF-49A3-83FE-D8CFD7309C09}" type="parTrans" cxnId="{4492CD1F-DB8C-485C-91EB-486643A50535}">
      <dgm:prSet/>
      <dgm:spPr/>
      <dgm:t>
        <a:bodyPr/>
        <a:lstStyle/>
        <a:p>
          <a:endParaRPr lang="en-US"/>
        </a:p>
      </dgm:t>
    </dgm:pt>
    <dgm:pt modelId="{B9C84AF4-264D-45F3-A49D-3A30066F7B53}" type="sibTrans" cxnId="{4492CD1F-DB8C-485C-91EB-486643A50535}">
      <dgm:prSet/>
      <dgm:spPr/>
      <dgm:t>
        <a:bodyPr/>
        <a:lstStyle/>
        <a:p>
          <a:endParaRPr lang="en-US"/>
        </a:p>
      </dgm:t>
    </dgm:pt>
    <dgm:pt modelId="{568661A8-A81F-435C-A307-71EBADE158B8}">
      <dgm:prSet phldrT="[Text]"/>
      <dgm:spPr/>
      <dgm:t>
        <a:bodyPr/>
        <a:lstStyle/>
        <a:p>
          <a:pPr>
            <a:buClr>
              <a:schemeClr val="tx1"/>
            </a:buClr>
          </a:pPr>
          <a:r>
            <a:rPr lang="en-US"/>
            <a:t>Application can be found on Ameren.com</a:t>
          </a:r>
          <a:endParaRPr lang="en-US" dirty="0"/>
        </a:p>
      </dgm:t>
    </dgm:pt>
    <dgm:pt modelId="{2C24E65D-31C9-4365-9D47-EC0F2F505AD7}" type="parTrans" cxnId="{C2468B97-8713-463B-86C5-62004284CA49}">
      <dgm:prSet/>
      <dgm:spPr/>
      <dgm:t>
        <a:bodyPr/>
        <a:lstStyle/>
        <a:p>
          <a:endParaRPr lang="en-US"/>
        </a:p>
      </dgm:t>
    </dgm:pt>
    <dgm:pt modelId="{E401FEFD-0455-44D4-A53B-24352803F07B}" type="sibTrans" cxnId="{C2468B97-8713-463B-86C5-62004284CA49}">
      <dgm:prSet/>
      <dgm:spPr/>
      <dgm:t>
        <a:bodyPr/>
        <a:lstStyle/>
        <a:p>
          <a:endParaRPr lang="en-US"/>
        </a:p>
      </dgm:t>
    </dgm:pt>
    <dgm:pt modelId="{DED137E5-43DE-49AD-9A63-71E689746076}">
      <dgm:prSet/>
      <dgm:spPr/>
      <dgm:t>
        <a:bodyPr/>
        <a:lstStyle/>
        <a:p>
          <a:pPr>
            <a:buClr>
              <a:schemeClr val="tx1"/>
            </a:buClr>
          </a:pPr>
          <a:r>
            <a:rPr lang="en-US"/>
            <a:t>Submit proof of income for approval</a:t>
          </a:r>
          <a:endParaRPr lang="en-US" dirty="0"/>
        </a:p>
      </dgm:t>
    </dgm:pt>
    <dgm:pt modelId="{BD267E43-B35E-498D-BCC9-F9E8705B5B33}" type="parTrans" cxnId="{81B98151-C599-4BC2-8831-49B4CBB9BB74}">
      <dgm:prSet/>
      <dgm:spPr/>
      <dgm:t>
        <a:bodyPr/>
        <a:lstStyle/>
        <a:p>
          <a:endParaRPr lang="en-US"/>
        </a:p>
      </dgm:t>
    </dgm:pt>
    <dgm:pt modelId="{A675E770-85E7-467D-8813-656450E7BBFB}" type="sibTrans" cxnId="{81B98151-C599-4BC2-8831-49B4CBB9BB74}">
      <dgm:prSet/>
      <dgm:spPr/>
      <dgm:t>
        <a:bodyPr/>
        <a:lstStyle/>
        <a:p>
          <a:endParaRPr lang="en-US"/>
        </a:p>
      </dgm:t>
    </dgm:pt>
    <dgm:pt modelId="{5F783A30-AF8C-4545-BB1F-F40425BB316C}">
      <dgm:prSet phldrT="[Text]"/>
      <dgm:spPr/>
      <dgm:t>
        <a:bodyPr/>
        <a:lstStyle/>
        <a:p>
          <a:pPr>
            <a:buClr>
              <a:schemeClr val="tx1"/>
            </a:buClr>
          </a:pPr>
          <a:r>
            <a:rPr lang="en-US"/>
            <a:t>Enrolled after applying for LIHEAP</a:t>
          </a:r>
          <a:endParaRPr lang="en-US" dirty="0"/>
        </a:p>
      </dgm:t>
    </dgm:pt>
    <dgm:pt modelId="{617AB79B-256F-410E-8D4D-FB25A311827D}" type="parTrans" cxnId="{C1287684-543D-4CDB-8C20-C999A6D09F8A}">
      <dgm:prSet/>
      <dgm:spPr/>
      <dgm:t>
        <a:bodyPr/>
        <a:lstStyle/>
        <a:p>
          <a:endParaRPr lang="en-US"/>
        </a:p>
      </dgm:t>
    </dgm:pt>
    <dgm:pt modelId="{0A0C24B6-1DF8-4FCE-8719-4A87FDABA779}" type="sibTrans" cxnId="{C1287684-543D-4CDB-8C20-C999A6D09F8A}">
      <dgm:prSet/>
      <dgm:spPr/>
      <dgm:t>
        <a:bodyPr/>
        <a:lstStyle/>
        <a:p>
          <a:endParaRPr lang="en-US"/>
        </a:p>
      </dgm:t>
    </dgm:pt>
    <dgm:pt modelId="{86C689C5-114B-43C4-AEDE-DCF7ED87448B}">
      <dgm:prSet/>
      <dgm:spPr/>
      <dgm:t>
        <a:bodyPr/>
        <a:lstStyle/>
        <a:p>
          <a:pPr>
            <a:buClr>
              <a:schemeClr val="tx1"/>
            </a:buClr>
          </a:pPr>
          <a:r>
            <a:rPr lang="en-US"/>
            <a:t>Meet energy burden</a:t>
          </a:r>
          <a:endParaRPr lang="en-US" dirty="0"/>
        </a:p>
      </dgm:t>
    </dgm:pt>
    <dgm:pt modelId="{FD44AA6E-EAC0-472A-816E-CD09ABD032C6}" type="parTrans" cxnId="{84B7F8D8-C14B-4776-B74B-92E345BB1439}">
      <dgm:prSet/>
      <dgm:spPr/>
      <dgm:t>
        <a:bodyPr/>
        <a:lstStyle/>
        <a:p>
          <a:endParaRPr lang="en-US"/>
        </a:p>
      </dgm:t>
    </dgm:pt>
    <dgm:pt modelId="{70BB8A77-3610-482D-8B65-B0B24A92808B}" type="sibTrans" cxnId="{84B7F8D8-C14B-4776-B74B-92E345BB1439}">
      <dgm:prSet/>
      <dgm:spPr/>
      <dgm:t>
        <a:bodyPr/>
        <a:lstStyle/>
        <a:p>
          <a:endParaRPr lang="en-US"/>
        </a:p>
      </dgm:t>
    </dgm:pt>
    <dgm:pt modelId="{EDEA5865-47C0-4E18-BB51-1C59C6278326}" type="pres">
      <dgm:prSet presAssocID="{45A6FAA0-0EC5-44B3-95F4-0F8E788312B4}" presName="Name0" presStyleCnt="0">
        <dgm:presLayoutVars>
          <dgm:dir/>
          <dgm:animLvl val="lvl"/>
          <dgm:resizeHandles val="exact"/>
        </dgm:presLayoutVars>
      </dgm:prSet>
      <dgm:spPr/>
    </dgm:pt>
    <dgm:pt modelId="{57DE47F1-6FA8-4C15-886C-1E778816CBC3}" type="pres">
      <dgm:prSet presAssocID="{D696B21A-AD9B-47B7-AFB2-944F72999B41}" presName="composite" presStyleCnt="0"/>
      <dgm:spPr/>
    </dgm:pt>
    <dgm:pt modelId="{72C170FA-32CE-45C0-9C74-8BA4565847F0}" type="pres">
      <dgm:prSet presAssocID="{D696B21A-AD9B-47B7-AFB2-944F72999B41}" presName="parTx" presStyleLbl="alignNode1" presStyleIdx="0" presStyleCnt="4">
        <dgm:presLayoutVars>
          <dgm:chMax val="0"/>
          <dgm:chPref val="0"/>
          <dgm:bulletEnabled val="1"/>
        </dgm:presLayoutVars>
      </dgm:prSet>
      <dgm:spPr/>
    </dgm:pt>
    <dgm:pt modelId="{0869E781-84C6-4B69-B6ED-1092CA38790B}" type="pres">
      <dgm:prSet presAssocID="{D696B21A-AD9B-47B7-AFB2-944F72999B41}" presName="desTx" presStyleLbl="alignAccFollowNode1" presStyleIdx="0" presStyleCnt="4">
        <dgm:presLayoutVars>
          <dgm:bulletEnabled val="1"/>
        </dgm:presLayoutVars>
      </dgm:prSet>
      <dgm:spPr/>
    </dgm:pt>
    <dgm:pt modelId="{C4F6C98F-6C11-4BEF-80FF-190F85402C2F}" type="pres">
      <dgm:prSet presAssocID="{8912B078-0E3A-4E50-B91A-E81EE80D87ED}" presName="space" presStyleCnt="0"/>
      <dgm:spPr/>
    </dgm:pt>
    <dgm:pt modelId="{A2611E89-9512-4E48-95E6-39E81AA46194}" type="pres">
      <dgm:prSet presAssocID="{5DA1EEF3-C783-4A6E-B69A-CD4E62CEB6D9}" presName="composite" presStyleCnt="0"/>
      <dgm:spPr/>
    </dgm:pt>
    <dgm:pt modelId="{CB5F2EA9-C164-4AD7-8B28-2963C6C7B1DB}" type="pres">
      <dgm:prSet presAssocID="{5DA1EEF3-C783-4A6E-B69A-CD4E62CEB6D9}" presName="parTx" presStyleLbl="alignNode1" presStyleIdx="1" presStyleCnt="4">
        <dgm:presLayoutVars>
          <dgm:chMax val="0"/>
          <dgm:chPref val="0"/>
          <dgm:bulletEnabled val="1"/>
        </dgm:presLayoutVars>
      </dgm:prSet>
      <dgm:spPr/>
    </dgm:pt>
    <dgm:pt modelId="{C8841484-95A4-46E0-A37D-B4771789DCE3}" type="pres">
      <dgm:prSet presAssocID="{5DA1EEF3-C783-4A6E-B69A-CD4E62CEB6D9}" presName="desTx" presStyleLbl="alignAccFollowNode1" presStyleIdx="1" presStyleCnt="4">
        <dgm:presLayoutVars>
          <dgm:bulletEnabled val="1"/>
        </dgm:presLayoutVars>
      </dgm:prSet>
      <dgm:spPr/>
    </dgm:pt>
    <dgm:pt modelId="{CC6C633D-4F98-40D8-9F1B-AA7148EAEEEE}" type="pres">
      <dgm:prSet presAssocID="{76B7931F-A598-4030-A679-FE99E294F593}" presName="space" presStyleCnt="0"/>
      <dgm:spPr/>
    </dgm:pt>
    <dgm:pt modelId="{CC54CF8C-0215-4473-8161-73E3BBEFB331}" type="pres">
      <dgm:prSet presAssocID="{F5B22EB8-ACB2-46CA-996E-281A4DC3E3B5}" presName="composite" presStyleCnt="0"/>
      <dgm:spPr/>
    </dgm:pt>
    <dgm:pt modelId="{B9D05EB3-83D3-493B-B349-5655FC84EC92}" type="pres">
      <dgm:prSet presAssocID="{F5B22EB8-ACB2-46CA-996E-281A4DC3E3B5}" presName="parTx" presStyleLbl="alignNode1" presStyleIdx="2" presStyleCnt="4">
        <dgm:presLayoutVars>
          <dgm:chMax val="0"/>
          <dgm:chPref val="0"/>
          <dgm:bulletEnabled val="1"/>
        </dgm:presLayoutVars>
      </dgm:prSet>
      <dgm:spPr/>
    </dgm:pt>
    <dgm:pt modelId="{349722A8-6AA4-4C0D-B731-23C4BE5DE8A6}" type="pres">
      <dgm:prSet presAssocID="{F5B22EB8-ACB2-46CA-996E-281A4DC3E3B5}" presName="desTx" presStyleLbl="alignAccFollowNode1" presStyleIdx="2" presStyleCnt="4">
        <dgm:presLayoutVars>
          <dgm:bulletEnabled val="1"/>
        </dgm:presLayoutVars>
      </dgm:prSet>
      <dgm:spPr/>
    </dgm:pt>
    <dgm:pt modelId="{BBB8F34D-81FC-4C23-9788-15C645A23444}" type="pres">
      <dgm:prSet presAssocID="{C8B0D6AE-E21F-4185-BAF6-E1C3ADDAA70E}" presName="space" presStyleCnt="0"/>
      <dgm:spPr/>
    </dgm:pt>
    <dgm:pt modelId="{6DDFA518-03A8-4F9F-9EEC-BC2A5766F225}" type="pres">
      <dgm:prSet presAssocID="{7E52AB37-4B83-43C2-8FB5-D55BB232F3F9}" presName="composite" presStyleCnt="0"/>
      <dgm:spPr/>
    </dgm:pt>
    <dgm:pt modelId="{836D268F-77CA-481C-8251-2DFBB722DBE4}" type="pres">
      <dgm:prSet presAssocID="{7E52AB37-4B83-43C2-8FB5-D55BB232F3F9}" presName="parTx" presStyleLbl="alignNode1" presStyleIdx="3" presStyleCnt="4">
        <dgm:presLayoutVars>
          <dgm:chMax val="0"/>
          <dgm:chPref val="0"/>
          <dgm:bulletEnabled val="1"/>
        </dgm:presLayoutVars>
      </dgm:prSet>
      <dgm:spPr/>
    </dgm:pt>
    <dgm:pt modelId="{AA536178-341E-4F1C-BA74-41E58697101E}" type="pres">
      <dgm:prSet presAssocID="{7E52AB37-4B83-43C2-8FB5-D55BB232F3F9}" presName="desTx" presStyleLbl="alignAccFollowNode1" presStyleIdx="3" presStyleCnt="4">
        <dgm:presLayoutVars>
          <dgm:bulletEnabled val="1"/>
        </dgm:presLayoutVars>
      </dgm:prSet>
      <dgm:spPr/>
    </dgm:pt>
  </dgm:ptLst>
  <dgm:cxnLst>
    <dgm:cxn modelId="{DC009100-D013-40B4-8895-343F725F3A66}" type="presOf" srcId="{5DA1EEF3-C783-4A6E-B69A-CD4E62CEB6D9}" destId="{CB5F2EA9-C164-4AD7-8B28-2963C6C7B1DB}" srcOrd="0" destOrd="0" presId="urn:microsoft.com/office/officeart/2005/8/layout/hList1"/>
    <dgm:cxn modelId="{B5B54905-AC3F-461B-AA75-CB64CBBD2129}" type="presOf" srcId="{568661A8-A81F-435C-A307-71EBADE158B8}" destId="{349722A8-6AA4-4C0D-B731-23C4BE5DE8A6}" srcOrd="0" destOrd="0" presId="urn:microsoft.com/office/officeart/2005/8/layout/hList1"/>
    <dgm:cxn modelId="{4492CD1F-DB8C-485C-91EB-486643A50535}" srcId="{5DA1EEF3-C783-4A6E-B69A-CD4E62CEB6D9}" destId="{13003C27-F1A8-41C3-9DE7-D8120CE78C32}" srcOrd="1" destOrd="0" parTransId="{773EC1F2-69FF-49A3-83FE-D8CFD7309C09}" sibTransId="{B9C84AF4-264D-45F3-A49D-3A30066F7B53}"/>
    <dgm:cxn modelId="{56CD2232-DB9D-46A4-B08C-7EB4508D12C1}" type="presOf" srcId="{2534DBE6-3188-4174-A263-FD430CC2A197}" destId="{C8841484-95A4-46E0-A37D-B4771789DCE3}" srcOrd="0" destOrd="0" presId="urn:microsoft.com/office/officeart/2005/8/layout/hList1"/>
    <dgm:cxn modelId="{EC30F142-05AF-4A28-A462-E70BD337E132}" type="presOf" srcId="{FBB8CA37-4CDE-447F-B12D-EC03B4E64681}" destId="{0869E781-84C6-4B69-B6ED-1092CA38790B}" srcOrd="0" destOrd="2" presId="urn:microsoft.com/office/officeart/2005/8/layout/hList1"/>
    <dgm:cxn modelId="{8EECA743-E6E0-429A-94BB-72CC2612BAFA}" type="presOf" srcId="{4C136257-0646-4A06-8AA0-300A6B070D66}" destId="{0869E781-84C6-4B69-B6ED-1092CA38790B}" srcOrd="0" destOrd="0" presId="urn:microsoft.com/office/officeart/2005/8/layout/hList1"/>
    <dgm:cxn modelId="{B683F063-80BE-4466-9BEB-479E88BDDECA}" type="presOf" srcId="{45A6FAA0-0EC5-44B3-95F4-0F8E788312B4}" destId="{EDEA5865-47C0-4E18-BB51-1C59C6278326}" srcOrd="0" destOrd="0" presId="urn:microsoft.com/office/officeart/2005/8/layout/hList1"/>
    <dgm:cxn modelId="{C4AABA47-A93C-41E9-AF1C-AAC21BF3FE81}" srcId="{45A6FAA0-0EC5-44B3-95F4-0F8E788312B4}" destId="{7E52AB37-4B83-43C2-8FB5-D55BB232F3F9}" srcOrd="3" destOrd="0" parTransId="{40A7ACE3-0199-412B-A1CC-0B0418B5F91F}" sibTransId="{331A0C81-900B-42E9-B230-63226199AB6A}"/>
    <dgm:cxn modelId="{FC82B248-801B-4F87-AB61-A6BA9AB334E6}" srcId="{45A6FAA0-0EC5-44B3-95F4-0F8E788312B4}" destId="{D696B21A-AD9B-47B7-AFB2-944F72999B41}" srcOrd="0" destOrd="0" parTransId="{EA3A683F-9FC5-4EF6-9CDB-1358328FA875}" sibTransId="{8912B078-0E3A-4E50-B91A-E81EE80D87ED}"/>
    <dgm:cxn modelId="{F6EE6F69-EC80-405D-BDCE-111D11181EE8}" srcId="{5DA1EEF3-C783-4A6E-B69A-CD4E62CEB6D9}" destId="{2534DBE6-3188-4174-A263-FD430CC2A197}" srcOrd="0" destOrd="0" parTransId="{45DC4805-19C5-466F-A970-FE780A0DF6FB}" sibTransId="{F1E738DB-4289-4AEE-801B-DFF3EEC9892F}"/>
    <dgm:cxn modelId="{FB67B24A-2081-42CA-B989-CDE23B3E3B44}" type="presOf" srcId="{5F783A30-AF8C-4545-BB1F-F40425BB316C}" destId="{AA536178-341E-4F1C-BA74-41E58697101E}" srcOrd="0" destOrd="0" presId="urn:microsoft.com/office/officeart/2005/8/layout/hList1"/>
    <dgm:cxn modelId="{4E82736E-7FD3-4970-852C-A316DDAB189D}" type="presOf" srcId="{7E52AB37-4B83-43C2-8FB5-D55BB232F3F9}" destId="{836D268F-77CA-481C-8251-2DFBB722DBE4}" srcOrd="0" destOrd="0" presId="urn:microsoft.com/office/officeart/2005/8/layout/hList1"/>
    <dgm:cxn modelId="{81B98151-C599-4BC2-8831-49B4CBB9BB74}" srcId="{F5B22EB8-ACB2-46CA-996E-281A4DC3E3B5}" destId="{DED137E5-43DE-49AD-9A63-71E689746076}" srcOrd="1" destOrd="0" parTransId="{BD267E43-B35E-498D-BCC9-F9E8705B5B33}" sibTransId="{A675E770-85E7-467D-8813-656450E7BBFB}"/>
    <dgm:cxn modelId="{C1287684-543D-4CDB-8C20-C999A6D09F8A}" srcId="{7E52AB37-4B83-43C2-8FB5-D55BB232F3F9}" destId="{5F783A30-AF8C-4545-BB1F-F40425BB316C}" srcOrd="0" destOrd="0" parTransId="{617AB79B-256F-410E-8D4D-FB25A311827D}" sibTransId="{0A0C24B6-1DF8-4FCE-8719-4A87FDABA779}"/>
    <dgm:cxn modelId="{DDA9A08C-CBAB-4471-84CF-7837113A142D}" type="presOf" srcId="{59136A4C-9ED2-4414-AE32-36DB62D1025D}" destId="{0869E781-84C6-4B69-B6ED-1092CA38790B}" srcOrd="0" destOrd="1" presId="urn:microsoft.com/office/officeart/2005/8/layout/hList1"/>
    <dgm:cxn modelId="{B04C8C90-4187-48EE-9C0D-1B6B256547E6}" srcId="{D696B21A-AD9B-47B7-AFB2-944F72999B41}" destId="{4C136257-0646-4A06-8AA0-300A6B070D66}" srcOrd="0" destOrd="0" parTransId="{308B2972-4477-4618-B790-7E13BB557224}" sibTransId="{CB4DF6C5-D97C-4327-8F0C-A3868F6240C4}"/>
    <dgm:cxn modelId="{C2468B97-8713-463B-86C5-62004284CA49}" srcId="{F5B22EB8-ACB2-46CA-996E-281A4DC3E3B5}" destId="{568661A8-A81F-435C-A307-71EBADE158B8}" srcOrd="0" destOrd="0" parTransId="{2C24E65D-31C9-4365-9D47-EC0F2F505AD7}" sibTransId="{E401FEFD-0455-44D4-A53B-24352803F07B}"/>
    <dgm:cxn modelId="{C6A4AE99-6B81-46A5-9460-835B3E9BE9E3}" type="presOf" srcId="{13003C27-F1A8-41C3-9DE7-D8120CE78C32}" destId="{C8841484-95A4-46E0-A37D-B4771789DCE3}" srcOrd="0" destOrd="1" presId="urn:microsoft.com/office/officeart/2005/8/layout/hList1"/>
    <dgm:cxn modelId="{5A9ADFB8-7A8A-4DC6-8EA3-DF3FDDF3FE85}" srcId="{45A6FAA0-0EC5-44B3-95F4-0F8E788312B4}" destId="{5DA1EEF3-C783-4A6E-B69A-CD4E62CEB6D9}" srcOrd="1" destOrd="0" parTransId="{E78D06CA-5D18-4477-BCFA-71C5A2B7F642}" sibTransId="{76B7931F-A598-4030-A679-FE99E294F593}"/>
    <dgm:cxn modelId="{621264CC-0D2E-4AF1-B56A-E001ECD6D96C}" srcId="{D696B21A-AD9B-47B7-AFB2-944F72999B41}" destId="{FBB8CA37-4CDE-447F-B12D-EC03B4E64681}" srcOrd="2" destOrd="0" parTransId="{7DD46FE0-BBEC-44B6-BF11-25337513A395}" sibTransId="{6841A798-03D7-430E-81B5-65E3547E8D2E}"/>
    <dgm:cxn modelId="{84B7F8D8-C14B-4776-B74B-92E345BB1439}" srcId="{7E52AB37-4B83-43C2-8FB5-D55BB232F3F9}" destId="{86C689C5-114B-43C4-AEDE-DCF7ED87448B}" srcOrd="1" destOrd="0" parTransId="{FD44AA6E-EAC0-472A-816E-CD09ABD032C6}" sibTransId="{70BB8A77-3610-482D-8B65-B0B24A92808B}"/>
    <dgm:cxn modelId="{B31148DA-7208-42AE-8CD9-3037CB2C18BC}" type="presOf" srcId="{F5B22EB8-ACB2-46CA-996E-281A4DC3E3B5}" destId="{B9D05EB3-83D3-493B-B349-5655FC84EC92}" srcOrd="0" destOrd="0" presId="urn:microsoft.com/office/officeart/2005/8/layout/hList1"/>
    <dgm:cxn modelId="{CC0345DE-CD88-491F-ABF1-6242BFEDD694}" type="presOf" srcId="{DED137E5-43DE-49AD-9A63-71E689746076}" destId="{349722A8-6AA4-4C0D-B731-23C4BE5DE8A6}" srcOrd="0" destOrd="1" presId="urn:microsoft.com/office/officeart/2005/8/layout/hList1"/>
    <dgm:cxn modelId="{30EECEE1-A24B-44B9-85E5-EFFBD981311A}" type="presOf" srcId="{D696B21A-AD9B-47B7-AFB2-944F72999B41}" destId="{72C170FA-32CE-45C0-9C74-8BA4565847F0}" srcOrd="0" destOrd="0" presId="urn:microsoft.com/office/officeart/2005/8/layout/hList1"/>
    <dgm:cxn modelId="{C42B1AEE-E6AE-4890-B5D9-6F157A188826}" srcId="{45A6FAA0-0EC5-44B3-95F4-0F8E788312B4}" destId="{F5B22EB8-ACB2-46CA-996E-281A4DC3E3B5}" srcOrd="2" destOrd="0" parTransId="{35388A62-74FE-4FC0-AA82-EE8267FA5A92}" sibTransId="{C8B0D6AE-E21F-4185-BAF6-E1C3ADDAA70E}"/>
    <dgm:cxn modelId="{C5B928EF-B9A4-4B51-AA38-D09C83CACDB3}" srcId="{D696B21A-AD9B-47B7-AFB2-944F72999B41}" destId="{59136A4C-9ED2-4414-AE32-36DB62D1025D}" srcOrd="1" destOrd="0" parTransId="{FB0D9B81-2F68-4127-8810-D7527215E2A4}" sibTransId="{046F7B55-CB2A-4BCD-A0B0-26EB5DAF6563}"/>
    <dgm:cxn modelId="{304E6AF7-FD96-4FB3-B708-B81108251595}" type="presOf" srcId="{86C689C5-114B-43C4-AEDE-DCF7ED87448B}" destId="{AA536178-341E-4F1C-BA74-41E58697101E}" srcOrd="0" destOrd="1" presId="urn:microsoft.com/office/officeart/2005/8/layout/hList1"/>
    <dgm:cxn modelId="{896FBE86-6566-4BC2-9D67-FD2638487FC5}" type="presParOf" srcId="{EDEA5865-47C0-4E18-BB51-1C59C6278326}" destId="{57DE47F1-6FA8-4C15-886C-1E778816CBC3}" srcOrd="0" destOrd="0" presId="urn:microsoft.com/office/officeart/2005/8/layout/hList1"/>
    <dgm:cxn modelId="{D74AD037-410F-42F9-ABE5-E56434D08981}" type="presParOf" srcId="{57DE47F1-6FA8-4C15-886C-1E778816CBC3}" destId="{72C170FA-32CE-45C0-9C74-8BA4565847F0}" srcOrd="0" destOrd="0" presId="urn:microsoft.com/office/officeart/2005/8/layout/hList1"/>
    <dgm:cxn modelId="{1D81024D-22E1-4AC5-A767-C1C78C36E612}" type="presParOf" srcId="{57DE47F1-6FA8-4C15-886C-1E778816CBC3}" destId="{0869E781-84C6-4B69-B6ED-1092CA38790B}" srcOrd="1" destOrd="0" presId="urn:microsoft.com/office/officeart/2005/8/layout/hList1"/>
    <dgm:cxn modelId="{485F0DBD-5563-4016-B9EF-8018F83C4E16}" type="presParOf" srcId="{EDEA5865-47C0-4E18-BB51-1C59C6278326}" destId="{C4F6C98F-6C11-4BEF-80FF-190F85402C2F}" srcOrd="1" destOrd="0" presId="urn:microsoft.com/office/officeart/2005/8/layout/hList1"/>
    <dgm:cxn modelId="{2BDB9071-4F5C-4CDE-98FF-235CDEC3223B}" type="presParOf" srcId="{EDEA5865-47C0-4E18-BB51-1C59C6278326}" destId="{A2611E89-9512-4E48-95E6-39E81AA46194}" srcOrd="2" destOrd="0" presId="urn:microsoft.com/office/officeart/2005/8/layout/hList1"/>
    <dgm:cxn modelId="{0DAE9E41-12C3-47E4-A4F9-395B36C63F26}" type="presParOf" srcId="{A2611E89-9512-4E48-95E6-39E81AA46194}" destId="{CB5F2EA9-C164-4AD7-8B28-2963C6C7B1DB}" srcOrd="0" destOrd="0" presId="urn:microsoft.com/office/officeart/2005/8/layout/hList1"/>
    <dgm:cxn modelId="{3D846ACA-01CC-4ADE-A1D1-A7BB98390E4B}" type="presParOf" srcId="{A2611E89-9512-4E48-95E6-39E81AA46194}" destId="{C8841484-95A4-46E0-A37D-B4771789DCE3}" srcOrd="1" destOrd="0" presId="urn:microsoft.com/office/officeart/2005/8/layout/hList1"/>
    <dgm:cxn modelId="{FBC63234-5795-4987-A31E-4FC9A20FB709}" type="presParOf" srcId="{EDEA5865-47C0-4E18-BB51-1C59C6278326}" destId="{CC6C633D-4F98-40D8-9F1B-AA7148EAEEEE}" srcOrd="3" destOrd="0" presId="urn:microsoft.com/office/officeart/2005/8/layout/hList1"/>
    <dgm:cxn modelId="{CD625284-A2EA-4ED5-92AA-9130136C1AB2}" type="presParOf" srcId="{EDEA5865-47C0-4E18-BB51-1C59C6278326}" destId="{CC54CF8C-0215-4473-8161-73E3BBEFB331}" srcOrd="4" destOrd="0" presId="urn:microsoft.com/office/officeart/2005/8/layout/hList1"/>
    <dgm:cxn modelId="{4403413B-1475-4CF0-96F3-3C1EC4B182E3}" type="presParOf" srcId="{CC54CF8C-0215-4473-8161-73E3BBEFB331}" destId="{B9D05EB3-83D3-493B-B349-5655FC84EC92}" srcOrd="0" destOrd="0" presId="urn:microsoft.com/office/officeart/2005/8/layout/hList1"/>
    <dgm:cxn modelId="{B1BFF8F2-E0EB-4A8F-BEB0-DEC33C9420CB}" type="presParOf" srcId="{CC54CF8C-0215-4473-8161-73E3BBEFB331}" destId="{349722A8-6AA4-4C0D-B731-23C4BE5DE8A6}" srcOrd="1" destOrd="0" presId="urn:microsoft.com/office/officeart/2005/8/layout/hList1"/>
    <dgm:cxn modelId="{5CF36893-C4AD-4F4C-9CE4-CE545163EB66}" type="presParOf" srcId="{EDEA5865-47C0-4E18-BB51-1C59C6278326}" destId="{BBB8F34D-81FC-4C23-9788-15C645A23444}" srcOrd="5" destOrd="0" presId="urn:microsoft.com/office/officeart/2005/8/layout/hList1"/>
    <dgm:cxn modelId="{3AE35E98-8759-41CC-9BB1-5EFF3C5A252A}" type="presParOf" srcId="{EDEA5865-47C0-4E18-BB51-1C59C6278326}" destId="{6DDFA518-03A8-4F9F-9EEC-BC2A5766F225}" srcOrd="6" destOrd="0" presId="urn:microsoft.com/office/officeart/2005/8/layout/hList1"/>
    <dgm:cxn modelId="{C7767D1A-3BEA-417A-8CFC-E66CCBC699EB}" type="presParOf" srcId="{6DDFA518-03A8-4F9F-9EEC-BC2A5766F225}" destId="{836D268F-77CA-481C-8251-2DFBB722DBE4}" srcOrd="0" destOrd="0" presId="urn:microsoft.com/office/officeart/2005/8/layout/hList1"/>
    <dgm:cxn modelId="{1B6ADECD-7298-44E7-BA0C-DF7D9DE05BB7}" type="presParOf" srcId="{6DDFA518-03A8-4F9F-9EEC-BC2A5766F225}" destId="{AA536178-341E-4F1C-BA74-41E58697101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1C9CCE-5099-4DD0-B22F-C066CB00470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6A64648-F33A-4C3C-950B-693F360AFE30}">
      <dgm:prSet phldrT="[Text]"/>
      <dgm:spPr/>
      <dgm:t>
        <a:bodyPr/>
        <a:lstStyle/>
        <a:p>
          <a:r>
            <a:rPr lang="en-US" b="0" dirty="0"/>
            <a:t>Institutionalizes accountability for achieving outcomes from government, utilities and other stakeholders</a:t>
          </a:r>
          <a:endParaRPr lang="en-US" dirty="0"/>
        </a:p>
      </dgm:t>
    </dgm:pt>
    <dgm:pt modelId="{212A86AD-6FBD-4C67-8344-DF4FC36E6827}" type="parTrans" cxnId="{6D15E08A-3B74-412A-84F9-B2B84F33BD83}">
      <dgm:prSet/>
      <dgm:spPr/>
      <dgm:t>
        <a:bodyPr/>
        <a:lstStyle/>
        <a:p>
          <a:endParaRPr lang="en-US"/>
        </a:p>
      </dgm:t>
    </dgm:pt>
    <dgm:pt modelId="{11901045-8EEA-4BF4-A946-155D89FB0204}" type="sibTrans" cxnId="{6D15E08A-3B74-412A-84F9-B2B84F33BD83}">
      <dgm:prSet/>
      <dgm:spPr/>
      <dgm:t>
        <a:bodyPr/>
        <a:lstStyle/>
        <a:p>
          <a:endParaRPr lang="en-US"/>
        </a:p>
      </dgm:t>
    </dgm:pt>
    <dgm:pt modelId="{92D2BC9F-F4A2-49BE-9376-67AF6C94F2C4}">
      <dgm:prSet phldrT="[Text]"/>
      <dgm:spPr/>
      <dgm:t>
        <a:bodyPr/>
        <a:lstStyle/>
        <a:p>
          <a:r>
            <a:rPr lang="en-US" b="0" dirty="0"/>
            <a:t>Embeds inclusive, accessible, and authentic community engagement in the development of policies and programs</a:t>
          </a:r>
          <a:endParaRPr lang="en-US" dirty="0"/>
        </a:p>
      </dgm:t>
    </dgm:pt>
    <dgm:pt modelId="{C09603BA-A807-45C1-96B3-977DC467F111}" type="parTrans" cxnId="{E4A4B111-3766-4235-AAC0-C9AB8F299AA0}">
      <dgm:prSet/>
      <dgm:spPr/>
      <dgm:t>
        <a:bodyPr/>
        <a:lstStyle/>
        <a:p>
          <a:endParaRPr lang="en-US"/>
        </a:p>
      </dgm:t>
    </dgm:pt>
    <dgm:pt modelId="{7ADA107E-FC74-4DEB-9A8F-8F207A7C95AF}" type="sibTrans" cxnId="{E4A4B111-3766-4235-AAC0-C9AB8F299AA0}">
      <dgm:prSet/>
      <dgm:spPr/>
      <dgm:t>
        <a:bodyPr/>
        <a:lstStyle/>
        <a:p>
          <a:endParaRPr lang="en-US"/>
        </a:p>
      </dgm:t>
    </dgm:pt>
    <dgm:pt modelId="{CCAE8F1C-276C-4D4E-A795-C4C8185A9EB0}">
      <dgm:prSet phldrT="[Text]"/>
      <dgm:spPr/>
      <dgm:t>
        <a:bodyPr/>
        <a:lstStyle/>
        <a:p>
          <a:r>
            <a:rPr lang="en-US" b="0" dirty="0"/>
            <a:t>Recognizes and addresses historical, cultural, and institutional dynamics and structures that created past and current barriers</a:t>
          </a:r>
          <a:endParaRPr lang="en-US" dirty="0"/>
        </a:p>
      </dgm:t>
    </dgm:pt>
    <dgm:pt modelId="{75FDB8A0-15C7-43A6-9A15-8BC4D1BBD13E}" type="parTrans" cxnId="{255A74A4-5FA7-4CB1-863C-903C5C7DF19A}">
      <dgm:prSet/>
      <dgm:spPr/>
      <dgm:t>
        <a:bodyPr/>
        <a:lstStyle/>
        <a:p>
          <a:endParaRPr lang="en-US"/>
        </a:p>
      </dgm:t>
    </dgm:pt>
    <dgm:pt modelId="{ED79C277-BCBC-421F-93E9-0DF401BFA039}" type="sibTrans" cxnId="{255A74A4-5FA7-4CB1-863C-903C5C7DF19A}">
      <dgm:prSet/>
      <dgm:spPr/>
      <dgm:t>
        <a:bodyPr/>
        <a:lstStyle/>
        <a:p>
          <a:endParaRPr lang="en-US"/>
        </a:p>
      </dgm:t>
    </dgm:pt>
    <dgm:pt modelId="{DC13BB8D-16A7-48E6-8A56-D1EAD18AE044}">
      <dgm:prSet phldrT="[Text]"/>
      <dgm:spPr/>
      <dgm:t>
        <a:bodyPr/>
        <a:lstStyle/>
        <a:p>
          <a:r>
            <a:rPr lang="en-US" b="0" dirty="0"/>
            <a:t>Ensures representation, power, and influence from community members and environmental justice advocates in decision-making and implementation processes</a:t>
          </a:r>
          <a:endParaRPr lang="en-US" dirty="0"/>
        </a:p>
      </dgm:t>
    </dgm:pt>
    <dgm:pt modelId="{999B693E-AEAD-4A6E-9044-1C41346C38C7}" type="parTrans" cxnId="{E4CE10AE-5F7C-4554-9287-3880DE3E1DD8}">
      <dgm:prSet/>
      <dgm:spPr/>
      <dgm:t>
        <a:bodyPr/>
        <a:lstStyle/>
        <a:p>
          <a:endParaRPr lang="en-US"/>
        </a:p>
      </dgm:t>
    </dgm:pt>
    <dgm:pt modelId="{5259F25F-6169-426F-BC1F-E43C7EB9B35D}" type="sibTrans" cxnId="{E4CE10AE-5F7C-4554-9287-3880DE3E1DD8}">
      <dgm:prSet/>
      <dgm:spPr/>
      <dgm:t>
        <a:bodyPr/>
        <a:lstStyle/>
        <a:p>
          <a:endParaRPr lang="en-US"/>
        </a:p>
      </dgm:t>
    </dgm:pt>
    <dgm:pt modelId="{32E6AC3E-AA66-4170-BA73-2ED606261E48}">
      <dgm:prSet phldrT="[Text]"/>
      <dgm:spPr/>
      <dgm:t>
        <a:bodyPr/>
        <a:lstStyle/>
        <a:p>
          <a:r>
            <a:rPr lang="en-US" b="0" dirty="0"/>
            <a:t>Considers intergenerational impacts and does not create policies or programs that  burden future generations</a:t>
          </a:r>
          <a:endParaRPr lang="en-US" dirty="0"/>
        </a:p>
      </dgm:t>
    </dgm:pt>
    <dgm:pt modelId="{B240B65C-3BD5-4D17-9AC4-27455EB62820}" type="parTrans" cxnId="{BB4902A1-AD17-4FA3-95D2-E44F7FD845F6}">
      <dgm:prSet/>
      <dgm:spPr/>
      <dgm:t>
        <a:bodyPr/>
        <a:lstStyle/>
        <a:p>
          <a:endParaRPr lang="en-US"/>
        </a:p>
      </dgm:t>
    </dgm:pt>
    <dgm:pt modelId="{6AF9C0AD-36EB-48D8-9E6F-B6BA2988CBF0}" type="sibTrans" cxnId="{BB4902A1-AD17-4FA3-95D2-E44F7FD845F6}">
      <dgm:prSet/>
      <dgm:spPr/>
      <dgm:t>
        <a:bodyPr/>
        <a:lstStyle/>
        <a:p>
          <a:endParaRPr lang="en-US"/>
        </a:p>
      </dgm:t>
    </dgm:pt>
    <dgm:pt modelId="{7DAFBC13-F3B1-4F44-A863-985ED439339A}">
      <dgm:prSet phldrT="[Text]"/>
      <dgm:spPr/>
      <dgm:t>
        <a:bodyPr/>
        <a:lstStyle/>
        <a:p>
          <a:r>
            <a:rPr lang="en-US" b="0" dirty="0"/>
            <a:t>Achieves a fair distribution of opportunities, benefits and burdens for all communities</a:t>
          </a:r>
          <a:endParaRPr lang="en-US" dirty="0"/>
        </a:p>
      </dgm:t>
    </dgm:pt>
    <dgm:pt modelId="{9B2B40A0-A25F-4457-BEA1-E14D02665765}" type="parTrans" cxnId="{9DDDB891-1A1C-4208-9357-18EAEC059A01}">
      <dgm:prSet/>
      <dgm:spPr/>
      <dgm:t>
        <a:bodyPr/>
        <a:lstStyle/>
        <a:p>
          <a:endParaRPr lang="en-US"/>
        </a:p>
      </dgm:t>
    </dgm:pt>
    <dgm:pt modelId="{2C3DEDE3-A704-422B-94C3-A1195A1A98F8}" type="sibTrans" cxnId="{9DDDB891-1A1C-4208-9357-18EAEC059A01}">
      <dgm:prSet/>
      <dgm:spPr/>
      <dgm:t>
        <a:bodyPr/>
        <a:lstStyle/>
        <a:p>
          <a:endParaRPr lang="en-US"/>
        </a:p>
      </dgm:t>
    </dgm:pt>
    <dgm:pt modelId="{C3264EBD-B20C-4722-A509-476E1A07DCBF}" type="pres">
      <dgm:prSet presAssocID="{C01C9CCE-5099-4DD0-B22F-C066CB004706}" presName="diagram" presStyleCnt="0">
        <dgm:presLayoutVars>
          <dgm:dir/>
          <dgm:resizeHandles val="exact"/>
        </dgm:presLayoutVars>
      </dgm:prSet>
      <dgm:spPr/>
    </dgm:pt>
    <dgm:pt modelId="{E0C4D868-7894-4A90-86A2-D38583E249F5}" type="pres">
      <dgm:prSet presAssocID="{B6A64648-F33A-4C3C-950B-693F360AFE30}" presName="node" presStyleLbl="node1" presStyleIdx="0" presStyleCnt="6">
        <dgm:presLayoutVars>
          <dgm:bulletEnabled val="1"/>
        </dgm:presLayoutVars>
      </dgm:prSet>
      <dgm:spPr>
        <a:prstGeom prst="roundRect">
          <a:avLst/>
        </a:prstGeom>
      </dgm:spPr>
    </dgm:pt>
    <dgm:pt modelId="{EA351097-9A62-4C01-A028-8D24BCA27866}" type="pres">
      <dgm:prSet presAssocID="{11901045-8EEA-4BF4-A946-155D89FB0204}" presName="sibTrans" presStyleCnt="0"/>
      <dgm:spPr/>
    </dgm:pt>
    <dgm:pt modelId="{00BD16EF-1323-4AF6-90BE-4A87FD9198D9}" type="pres">
      <dgm:prSet presAssocID="{92D2BC9F-F4A2-49BE-9376-67AF6C94F2C4}" presName="node" presStyleLbl="node1" presStyleIdx="1" presStyleCnt="6">
        <dgm:presLayoutVars>
          <dgm:bulletEnabled val="1"/>
        </dgm:presLayoutVars>
      </dgm:prSet>
      <dgm:spPr>
        <a:prstGeom prst="roundRect">
          <a:avLst/>
        </a:prstGeom>
      </dgm:spPr>
    </dgm:pt>
    <dgm:pt modelId="{3F5BADCF-D316-44A2-9C92-C0C76194DA1E}" type="pres">
      <dgm:prSet presAssocID="{7ADA107E-FC74-4DEB-9A8F-8F207A7C95AF}" presName="sibTrans" presStyleCnt="0"/>
      <dgm:spPr/>
    </dgm:pt>
    <dgm:pt modelId="{83072621-2DCB-4B2D-8594-EB11F8CE0870}" type="pres">
      <dgm:prSet presAssocID="{CCAE8F1C-276C-4D4E-A795-C4C8185A9EB0}" presName="node" presStyleLbl="node1" presStyleIdx="2" presStyleCnt="6">
        <dgm:presLayoutVars>
          <dgm:bulletEnabled val="1"/>
        </dgm:presLayoutVars>
      </dgm:prSet>
      <dgm:spPr>
        <a:prstGeom prst="roundRect">
          <a:avLst/>
        </a:prstGeom>
      </dgm:spPr>
    </dgm:pt>
    <dgm:pt modelId="{DA44F568-CD0A-4F7A-AB2E-DE116CE29BB0}" type="pres">
      <dgm:prSet presAssocID="{ED79C277-BCBC-421F-93E9-0DF401BFA039}" presName="sibTrans" presStyleCnt="0"/>
      <dgm:spPr/>
    </dgm:pt>
    <dgm:pt modelId="{9C18F658-7948-4C6E-B813-4AA1D6C94890}" type="pres">
      <dgm:prSet presAssocID="{DC13BB8D-16A7-48E6-8A56-D1EAD18AE044}" presName="node" presStyleLbl="node1" presStyleIdx="3" presStyleCnt="6">
        <dgm:presLayoutVars>
          <dgm:bulletEnabled val="1"/>
        </dgm:presLayoutVars>
      </dgm:prSet>
      <dgm:spPr>
        <a:prstGeom prst="roundRect">
          <a:avLst/>
        </a:prstGeom>
      </dgm:spPr>
    </dgm:pt>
    <dgm:pt modelId="{E2599BA7-18E1-4902-8551-30E11E2A61DA}" type="pres">
      <dgm:prSet presAssocID="{5259F25F-6169-426F-BC1F-E43C7EB9B35D}" presName="sibTrans" presStyleCnt="0"/>
      <dgm:spPr/>
    </dgm:pt>
    <dgm:pt modelId="{B3B54877-B56C-4B70-97A1-5333324AF31C}" type="pres">
      <dgm:prSet presAssocID="{32E6AC3E-AA66-4170-BA73-2ED606261E48}" presName="node" presStyleLbl="node1" presStyleIdx="4" presStyleCnt="6">
        <dgm:presLayoutVars>
          <dgm:bulletEnabled val="1"/>
        </dgm:presLayoutVars>
      </dgm:prSet>
      <dgm:spPr>
        <a:prstGeom prst="roundRect">
          <a:avLst/>
        </a:prstGeom>
      </dgm:spPr>
    </dgm:pt>
    <dgm:pt modelId="{F0FA1E5E-2976-4BB5-A545-9EC5EC8B129D}" type="pres">
      <dgm:prSet presAssocID="{6AF9C0AD-36EB-48D8-9E6F-B6BA2988CBF0}" presName="sibTrans" presStyleCnt="0"/>
      <dgm:spPr/>
    </dgm:pt>
    <dgm:pt modelId="{FC7AE0BB-E2E7-4143-A8DE-788EDD4126A5}" type="pres">
      <dgm:prSet presAssocID="{7DAFBC13-F3B1-4F44-A863-985ED439339A}" presName="node" presStyleLbl="node1" presStyleIdx="5" presStyleCnt="6">
        <dgm:presLayoutVars>
          <dgm:bulletEnabled val="1"/>
        </dgm:presLayoutVars>
      </dgm:prSet>
      <dgm:spPr>
        <a:prstGeom prst="roundRect">
          <a:avLst/>
        </a:prstGeom>
      </dgm:spPr>
    </dgm:pt>
  </dgm:ptLst>
  <dgm:cxnLst>
    <dgm:cxn modelId="{E4A4B111-3766-4235-AAC0-C9AB8F299AA0}" srcId="{C01C9CCE-5099-4DD0-B22F-C066CB004706}" destId="{92D2BC9F-F4A2-49BE-9376-67AF6C94F2C4}" srcOrd="1" destOrd="0" parTransId="{C09603BA-A807-45C1-96B3-977DC467F111}" sibTransId="{7ADA107E-FC74-4DEB-9A8F-8F207A7C95AF}"/>
    <dgm:cxn modelId="{42528367-FBAC-4974-B40F-7CC1542BC703}" type="presOf" srcId="{CCAE8F1C-276C-4D4E-A795-C4C8185A9EB0}" destId="{83072621-2DCB-4B2D-8594-EB11F8CE0870}" srcOrd="0" destOrd="0" presId="urn:microsoft.com/office/officeart/2005/8/layout/default"/>
    <dgm:cxn modelId="{F75EEC57-945B-4CE0-8579-53DE56F71578}" type="presOf" srcId="{32E6AC3E-AA66-4170-BA73-2ED606261E48}" destId="{B3B54877-B56C-4B70-97A1-5333324AF31C}" srcOrd="0" destOrd="0" presId="urn:microsoft.com/office/officeart/2005/8/layout/default"/>
    <dgm:cxn modelId="{6D15E08A-3B74-412A-84F9-B2B84F33BD83}" srcId="{C01C9CCE-5099-4DD0-B22F-C066CB004706}" destId="{B6A64648-F33A-4C3C-950B-693F360AFE30}" srcOrd="0" destOrd="0" parTransId="{212A86AD-6FBD-4C67-8344-DF4FC36E6827}" sibTransId="{11901045-8EEA-4BF4-A946-155D89FB0204}"/>
    <dgm:cxn modelId="{9DDDB891-1A1C-4208-9357-18EAEC059A01}" srcId="{C01C9CCE-5099-4DD0-B22F-C066CB004706}" destId="{7DAFBC13-F3B1-4F44-A863-985ED439339A}" srcOrd="5" destOrd="0" parTransId="{9B2B40A0-A25F-4457-BEA1-E14D02665765}" sibTransId="{2C3DEDE3-A704-422B-94C3-A1195A1A98F8}"/>
    <dgm:cxn modelId="{BB4902A1-AD17-4FA3-95D2-E44F7FD845F6}" srcId="{C01C9CCE-5099-4DD0-B22F-C066CB004706}" destId="{32E6AC3E-AA66-4170-BA73-2ED606261E48}" srcOrd="4" destOrd="0" parTransId="{B240B65C-3BD5-4D17-9AC4-27455EB62820}" sibTransId="{6AF9C0AD-36EB-48D8-9E6F-B6BA2988CBF0}"/>
    <dgm:cxn modelId="{255A74A4-5FA7-4CB1-863C-903C5C7DF19A}" srcId="{C01C9CCE-5099-4DD0-B22F-C066CB004706}" destId="{CCAE8F1C-276C-4D4E-A795-C4C8185A9EB0}" srcOrd="2" destOrd="0" parTransId="{75FDB8A0-15C7-43A6-9A15-8BC4D1BBD13E}" sibTransId="{ED79C277-BCBC-421F-93E9-0DF401BFA039}"/>
    <dgm:cxn modelId="{E4CE10AE-5F7C-4554-9287-3880DE3E1DD8}" srcId="{C01C9CCE-5099-4DD0-B22F-C066CB004706}" destId="{DC13BB8D-16A7-48E6-8A56-D1EAD18AE044}" srcOrd="3" destOrd="0" parTransId="{999B693E-AEAD-4A6E-9044-1C41346C38C7}" sibTransId="{5259F25F-6169-426F-BC1F-E43C7EB9B35D}"/>
    <dgm:cxn modelId="{328732BB-11C7-4604-9BA1-90D6A04D42C6}" type="presOf" srcId="{B6A64648-F33A-4C3C-950B-693F360AFE30}" destId="{E0C4D868-7894-4A90-86A2-D38583E249F5}" srcOrd="0" destOrd="0" presId="urn:microsoft.com/office/officeart/2005/8/layout/default"/>
    <dgm:cxn modelId="{3D17C9C0-2595-4605-81F3-E5BC09841F8D}" type="presOf" srcId="{7DAFBC13-F3B1-4F44-A863-985ED439339A}" destId="{FC7AE0BB-E2E7-4143-A8DE-788EDD4126A5}" srcOrd="0" destOrd="0" presId="urn:microsoft.com/office/officeart/2005/8/layout/default"/>
    <dgm:cxn modelId="{ED2BC8CC-E65D-4CFC-B9ED-2562192AF68B}" type="presOf" srcId="{92D2BC9F-F4A2-49BE-9376-67AF6C94F2C4}" destId="{00BD16EF-1323-4AF6-90BE-4A87FD9198D9}" srcOrd="0" destOrd="0" presId="urn:microsoft.com/office/officeart/2005/8/layout/default"/>
    <dgm:cxn modelId="{797B2CCF-76FC-4E89-919C-8038FA8F9360}" type="presOf" srcId="{C01C9CCE-5099-4DD0-B22F-C066CB004706}" destId="{C3264EBD-B20C-4722-A509-476E1A07DCBF}" srcOrd="0" destOrd="0" presId="urn:microsoft.com/office/officeart/2005/8/layout/default"/>
    <dgm:cxn modelId="{B19153E6-7100-43EE-924A-5D882C2F386C}" type="presOf" srcId="{DC13BB8D-16A7-48E6-8A56-D1EAD18AE044}" destId="{9C18F658-7948-4C6E-B813-4AA1D6C94890}" srcOrd="0" destOrd="0" presId="urn:microsoft.com/office/officeart/2005/8/layout/default"/>
    <dgm:cxn modelId="{49E0A2CE-E5F0-42C6-A519-70CA64B3817F}" type="presParOf" srcId="{C3264EBD-B20C-4722-A509-476E1A07DCBF}" destId="{E0C4D868-7894-4A90-86A2-D38583E249F5}" srcOrd="0" destOrd="0" presId="urn:microsoft.com/office/officeart/2005/8/layout/default"/>
    <dgm:cxn modelId="{F3721466-7C0C-4105-8971-E04177B1792B}" type="presParOf" srcId="{C3264EBD-B20C-4722-A509-476E1A07DCBF}" destId="{EA351097-9A62-4C01-A028-8D24BCA27866}" srcOrd="1" destOrd="0" presId="urn:microsoft.com/office/officeart/2005/8/layout/default"/>
    <dgm:cxn modelId="{220530EC-E516-4006-91C7-428D5E4866BD}" type="presParOf" srcId="{C3264EBD-B20C-4722-A509-476E1A07DCBF}" destId="{00BD16EF-1323-4AF6-90BE-4A87FD9198D9}" srcOrd="2" destOrd="0" presId="urn:microsoft.com/office/officeart/2005/8/layout/default"/>
    <dgm:cxn modelId="{9373F55F-29F7-4BB5-B526-C0618D5005F4}" type="presParOf" srcId="{C3264EBD-B20C-4722-A509-476E1A07DCBF}" destId="{3F5BADCF-D316-44A2-9C92-C0C76194DA1E}" srcOrd="3" destOrd="0" presId="urn:microsoft.com/office/officeart/2005/8/layout/default"/>
    <dgm:cxn modelId="{298CB736-C77B-48FF-8539-C41E89BBEBFE}" type="presParOf" srcId="{C3264EBD-B20C-4722-A509-476E1A07DCBF}" destId="{83072621-2DCB-4B2D-8594-EB11F8CE0870}" srcOrd="4" destOrd="0" presId="urn:microsoft.com/office/officeart/2005/8/layout/default"/>
    <dgm:cxn modelId="{4EF35060-BB50-45CA-87E2-240AF2336EA2}" type="presParOf" srcId="{C3264EBD-B20C-4722-A509-476E1A07DCBF}" destId="{DA44F568-CD0A-4F7A-AB2E-DE116CE29BB0}" srcOrd="5" destOrd="0" presId="urn:microsoft.com/office/officeart/2005/8/layout/default"/>
    <dgm:cxn modelId="{CD563056-3060-448D-8BDA-0DCCA9DB1E01}" type="presParOf" srcId="{C3264EBD-B20C-4722-A509-476E1A07DCBF}" destId="{9C18F658-7948-4C6E-B813-4AA1D6C94890}" srcOrd="6" destOrd="0" presId="urn:microsoft.com/office/officeart/2005/8/layout/default"/>
    <dgm:cxn modelId="{AF9AB71E-00C9-4E03-9A4C-ED1515304741}" type="presParOf" srcId="{C3264EBD-B20C-4722-A509-476E1A07DCBF}" destId="{E2599BA7-18E1-4902-8551-30E11E2A61DA}" srcOrd="7" destOrd="0" presId="urn:microsoft.com/office/officeart/2005/8/layout/default"/>
    <dgm:cxn modelId="{FEFE6B4E-CFE0-47F1-8FAE-D5A0CE717154}" type="presParOf" srcId="{C3264EBD-B20C-4722-A509-476E1A07DCBF}" destId="{B3B54877-B56C-4B70-97A1-5333324AF31C}" srcOrd="8" destOrd="0" presId="urn:microsoft.com/office/officeart/2005/8/layout/default"/>
    <dgm:cxn modelId="{14EE0546-D7BF-4350-9A8D-206BFB0E5C02}" type="presParOf" srcId="{C3264EBD-B20C-4722-A509-476E1A07DCBF}" destId="{F0FA1E5E-2976-4BB5-A545-9EC5EC8B129D}" srcOrd="9" destOrd="0" presId="urn:microsoft.com/office/officeart/2005/8/layout/default"/>
    <dgm:cxn modelId="{C22F2708-B2CD-4EA4-BAF0-0492F89D0DC3}" type="presParOf" srcId="{C3264EBD-B20C-4722-A509-476E1A07DCBF}" destId="{FC7AE0BB-E2E7-4143-A8DE-788EDD4126A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B3CF18-C7DA-4FBA-A237-07DE817D1B42}" type="doc">
      <dgm:prSet loTypeId="urn:microsoft.com/office/officeart/2005/8/layout/equation1" loCatId="relationship" qsTypeId="urn:microsoft.com/office/officeart/2005/8/quickstyle/simple5" qsCatId="simple" csTypeId="urn:microsoft.com/office/officeart/2005/8/colors/colorful1" csCatId="colorful" phldr="1"/>
      <dgm:spPr/>
      <dgm:t>
        <a:bodyPr/>
        <a:lstStyle/>
        <a:p>
          <a:endParaRPr lang="en-US"/>
        </a:p>
      </dgm:t>
    </dgm:pt>
    <dgm:pt modelId="{3792F2A1-1B52-4C52-B5F6-EE84FD8E2B97}">
      <dgm:prSet phldrT="[Text]" custT="1"/>
      <dgm:spPr/>
      <dgm:t>
        <a:bodyPr/>
        <a:lstStyle/>
        <a:p>
          <a:endParaRPr lang="en-US" sz="2000" b="1"/>
        </a:p>
        <a:p>
          <a:endParaRPr lang="en-US" sz="2000" b="1"/>
        </a:p>
        <a:p>
          <a:r>
            <a:rPr lang="en-US" sz="2000" b="1"/>
            <a:t>Household Income</a:t>
          </a:r>
          <a:endParaRPr lang="en-US" sz="2000" b="1" dirty="0"/>
        </a:p>
      </dgm:t>
    </dgm:pt>
    <dgm:pt modelId="{6F263C3F-04BB-4481-8307-86474F67F592}" type="parTrans" cxnId="{C5C21896-E9E8-4C85-9743-3A3E4C428002}">
      <dgm:prSet/>
      <dgm:spPr/>
      <dgm:t>
        <a:bodyPr/>
        <a:lstStyle/>
        <a:p>
          <a:endParaRPr lang="en-US" sz="2000" b="1">
            <a:solidFill>
              <a:schemeClr val="tx1"/>
            </a:solidFill>
          </a:endParaRPr>
        </a:p>
      </dgm:t>
    </dgm:pt>
    <dgm:pt modelId="{6D9CE5B2-57AC-4AD7-AF38-69BD7F8179F9}" type="sibTrans" cxnId="{C5C21896-E9E8-4C85-9743-3A3E4C428002}">
      <dgm:prSet custT="1"/>
      <dgm:spPr/>
      <dgm:t>
        <a:bodyPr/>
        <a:lstStyle/>
        <a:p>
          <a:endParaRPr lang="en-US" sz="1600" b="1">
            <a:solidFill>
              <a:schemeClr val="tx1"/>
            </a:solidFill>
          </a:endParaRPr>
        </a:p>
      </dgm:t>
    </dgm:pt>
    <dgm:pt modelId="{5893873A-653B-4842-A082-BA634B6A801B}">
      <dgm:prSet phldrT="[Text]" custT="1"/>
      <dgm:spPr/>
      <dgm:t>
        <a:bodyPr/>
        <a:lstStyle/>
        <a:p>
          <a:endParaRPr lang="en-US" sz="2000" b="1"/>
        </a:p>
        <a:p>
          <a:endParaRPr lang="en-US" sz="2000" b="1"/>
        </a:p>
        <a:p>
          <a:r>
            <a:rPr lang="en-US" sz="2000" b="1"/>
            <a:t>Energy Burden</a:t>
          </a:r>
          <a:endParaRPr lang="en-US" sz="2000" b="1" dirty="0"/>
        </a:p>
      </dgm:t>
    </dgm:pt>
    <dgm:pt modelId="{9B2EFABD-D283-4156-87CC-091A1E603122}" type="parTrans" cxnId="{4E4ABA38-4BE2-490F-A682-11EC44E7DB24}">
      <dgm:prSet/>
      <dgm:spPr/>
      <dgm:t>
        <a:bodyPr/>
        <a:lstStyle/>
        <a:p>
          <a:endParaRPr lang="en-US" sz="2000" b="1">
            <a:solidFill>
              <a:schemeClr val="tx1"/>
            </a:solidFill>
          </a:endParaRPr>
        </a:p>
      </dgm:t>
    </dgm:pt>
    <dgm:pt modelId="{523F6748-3A08-4C53-87D8-0A1EF57FDABE}" type="sibTrans" cxnId="{4E4ABA38-4BE2-490F-A682-11EC44E7DB24}">
      <dgm:prSet/>
      <dgm:spPr/>
      <dgm:t>
        <a:bodyPr/>
        <a:lstStyle/>
        <a:p>
          <a:endParaRPr lang="en-US" sz="2000" b="1">
            <a:solidFill>
              <a:schemeClr val="tx1"/>
            </a:solidFill>
          </a:endParaRPr>
        </a:p>
      </dgm:t>
    </dgm:pt>
    <dgm:pt modelId="{0A8E0C28-7F62-403E-AA7A-73F191BF67B3}">
      <dgm:prSet phldrT="[Text]" custT="1"/>
      <dgm:spPr/>
      <dgm:t>
        <a:bodyPr/>
        <a:lstStyle/>
        <a:p>
          <a:endParaRPr lang="en-US" sz="2000" b="1"/>
        </a:p>
        <a:p>
          <a:endParaRPr lang="en-US" sz="2000" b="1"/>
        </a:p>
        <a:p>
          <a:r>
            <a:rPr lang="en-US" sz="2000" b="1"/>
            <a:t>Energy Costs</a:t>
          </a:r>
          <a:endParaRPr lang="en-US" sz="2000" b="1" dirty="0"/>
        </a:p>
      </dgm:t>
    </dgm:pt>
    <dgm:pt modelId="{99675E5B-880F-4822-9717-B1CAF2729974}" type="parTrans" cxnId="{577654D3-1396-48B2-A72E-7FDD18F6A3B1}">
      <dgm:prSet/>
      <dgm:spPr/>
      <dgm:t>
        <a:bodyPr/>
        <a:lstStyle/>
        <a:p>
          <a:endParaRPr lang="en-US" sz="2000" b="1">
            <a:solidFill>
              <a:schemeClr val="tx1"/>
            </a:solidFill>
          </a:endParaRPr>
        </a:p>
      </dgm:t>
    </dgm:pt>
    <dgm:pt modelId="{FB751500-8016-49FF-80A0-FC480972BE19}" type="sibTrans" cxnId="{577654D3-1396-48B2-A72E-7FDD18F6A3B1}">
      <dgm:prSet custT="1"/>
      <dgm:spPr/>
      <dgm:t>
        <a:bodyPr/>
        <a:lstStyle/>
        <a:p>
          <a:endParaRPr lang="en-US" sz="1600" b="1">
            <a:solidFill>
              <a:schemeClr val="tx1"/>
            </a:solidFill>
          </a:endParaRPr>
        </a:p>
      </dgm:t>
    </dgm:pt>
    <dgm:pt modelId="{89B3384E-275C-4944-B56B-7FCF98DDA64C}" type="pres">
      <dgm:prSet presAssocID="{1BB3CF18-C7DA-4FBA-A237-07DE817D1B42}" presName="linearFlow" presStyleCnt="0">
        <dgm:presLayoutVars>
          <dgm:dir/>
          <dgm:resizeHandles val="exact"/>
        </dgm:presLayoutVars>
      </dgm:prSet>
      <dgm:spPr/>
    </dgm:pt>
    <dgm:pt modelId="{2DD1B1A0-0DC0-4C7B-951D-7CEEB0E4A520}" type="pres">
      <dgm:prSet presAssocID="{0A8E0C28-7F62-403E-AA7A-73F191BF67B3}" presName="node" presStyleLbl="node1" presStyleIdx="0" presStyleCnt="3">
        <dgm:presLayoutVars>
          <dgm:bulletEnabled val="1"/>
        </dgm:presLayoutVars>
      </dgm:prSet>
      <dgm:spPr/>
    </dgm:pt>
    <dgm:pt modelId="{6414ABDE-14E5-425D-A9E1-B2AE466C1877}" type="pres">
      <dgm:prSet presAssocID="{FB751500-8016-49FF-80A0-FC480972BE19}" presName="spacerL" presStyleCnt="0"/>
      <dgm:spPr/>
    </dgm:pt>
    <dgm:pt modelId="{D19E4C50-1066-4B1A-A283-F7E93E7AC35C}" type="pres">
      <dgm:prSet presAssocID="{FB751500-8016-49FF-80A0-FC480972BE19}" presName="sibTrans" presStyleLbl="sibTrans2D1" presStyleIdx="0" presStyleCnt="2"/>
      <dgm:spPr>
        <a:prstGeom prst="mathDivide">
          <a:avLst/>
        </a:prstGeom>
      </dgm:spPr>
    </dgm:pt>
    <dgm:pt modelId="{CC2BB315-4CE3-464B-957F-357CD9A9EC81}" type="pres">
      <dgm:prSet presAssocID="{FB751500-8016-49FF-80A0-FC480972BE19}" presName="spacerR" presStyleCnt="0"/>
      <dgm:spPr/>
    </dgm:pt>
    <dgm:pt modelId="{6E01392F-6FC6-4B6A-BED9-88F157D4E3E3}" type="pres">
      <dgm:prSet presAssocID="{3792F2A1-1B52-4C52-B5F6-EE84FD8E2B97}" presName="node" presStyleLbl="node1" presStyleIdx="1" presStyleCnt="3">
        <dgm:presLayoutVars>
          <dgm:bulletEnabled val="1"/>
        </dgm:presLayoutVars>
      </dgm:prSet>
      <dgm:spPr/>
    </dgm:pt>
    <dgm:pt modelId="{3E651DF1-FC23-4DE6-953F-82B24DE28C72}" type="pres">
      <dgm:prSet presAssocID="{6D9CE5B2-57AC-4AD7-AF38-69BD7F8179F9}" presName="spacerL" presStyleCnt="0"/>
      <dgm:spPr/>
    </dgm:pt>
    <dgm:pt modelId="{03E638EB-9DE0-45DB-887A-3E8F44102A68}" type="pres">
      <dgm:prSet presAssocID="{6D9CE5B2-57AC-4AD7-AF38-69BD7F8179F9}" presName="sibTrans" presStyleLbl="sibTrans2D1" presStyleIdx="1" presStyleCnt="2"/>
      <dgm:spPr/>
    </dgm:pt>
    <dgm:pt modelId="{5793AF68-3236-491A-807C-2B0DD3ABDAD8}" type="pres">
      <dgm:prSet presAssocID="{6D9CE5B2-57AC-4AD7-AF38-69BD7F8179F9}" presName="spacerR" presStyleCnt="0"/>
      <dgm:spPr/>
    </dgm:pt>
    <dgm:pt modelId="{B53DDDDC-507C-4228-92A1-91B07924A2C0}" type="pres">
      <dgm:prSet presAssocID="{5893873A-653B-4842-A082-BA634B6A801B}" presName="node" presStyleLbl="node1" presStyleIdx="2" presStyleCnt="3">
        <dgm:presLayoutVars>
          <dgm:bulletEnabled val="1"/>
        </dgm:presLayoutVars>
      </dgm:prSet>
      <dgm:spPr/>
    </dgm:pt>
  </dgm:ptLst>
  <dgm:cxnLst>
    <dgm:cxn modelId="{4E4ABA38-4BE2-490F-A682-11EC44E7DB24}" srcId="{1BB3CF18-C7DA-4FBA-A237-07DE817D1B42}" destId="{5893873A-653B-4842-A082-BA634B6A801B}" srcOrd="2" destOrd="0" parTransId="{9B2EFABD-D283-4156-87CC-091A1E603122}" sibTransId="{523F6748-3A08-4C53-87D8-0A1EF57FDABE}"/>
    <dgm:cxn modelId="{BB64B687-D962-43BE-9A82-CAE394701936}" type="presOf" srcId="{FB751500-8016-49FF-80A0-FC480972BE19}" destId="{D19E4C50-1066-4B1A-A283-F7E93E7AC35C}" srcOrd="0" destOrd="0" presId="urn:microsoft.com/office/officeart/2005/8/layout/equation1"/>
    <dgm:cxn modelId="{4F783E94-6707-480C-B9FC-CC97A6D68B34}" type="presOf" srcId="{1BB3CF18-C7DA-4FBA-A237-07DE817D1B42}" destId="{89B3384E-275C-4944-B56B-7FCF98DDA64C}" srcOrd="0" destOrd="0" presId="urn:microsoft.com/office/officeart/2005/8/layout/equation1"/>
    <dgm:cxn modelId="{9B1B2195-2061-484B-B8DB-9AEC2E8F8E2F}" type="presOf" srcId="{3792F2A1-1B52-4C52-B5F6-EE84FD8E2B97}" destId="{6E01392F-6FC6-4B6A-BED9-88F157D4E3E3}" srcOrd="0" destOrd="0" presId="urn:microsoft.com/office/officeart/2005/8/layout/equation1"/>
    <dgm:cxn modelId="{C5C21896-E9E8-4C85-9743-3A3E4C428002}" srcId="{1BB3CF18-C7DA-4FBA-A237-07DE817D1B42}" destId="{3792F2A1-1B52-4C52-B5F6-EE84FD8E2B97}" srcOrd="1" destOrd="0" parTransId="{6F263C3F-04BB-4481-8307-86474F67F592}" sibTransId="{6D9CE5B2-57AC-4AD7-AF38-69BD7F8179F9}"/>
    <dgm:cxn modelId="{662268A1-C2E4-4770-A1C4-AAB7602D8792}" type="presOf" srcId="{5893873A-653B-4842-A082-BA634B6A801B}" destId="{B53DDDDC-507C-4228-92A1-91B07924A2C0}" srcOrd="0" destOrd="0" presId="urn:microsoft.com/office/officeart/2005/8/layout/equation1"/>
    <dgm:cxn modelId="{996B5FC7-DDE8-4A2A-A20E-4DE996EB2455}" type="presOf" srcId="{0A8E0C28-7F62-403E-AA7A-73F191BF67B3}" destId="{2DD1B1A0-0DC0-4C7B-951D-7CEEB0E4A520}" srcOrd="0" destOrd="0" presId="urn:microsoft.com/office/officeart/2005/8/layout/equation1"/>
    <dgm:cxn modelId="{577654D3-1396-48B2-A72E-7FDD18F6A3B1}" srcId="{1BB3CF18-C7DA-4FBA-A237-07DE817D1B42}" destId="{0A8E0C28-7F62-403E-AA7A-73F191BF67B3}" srcOrd="0" destOrd="0" parTransId="{99675E5B-880F-4822-9717-B1CAF2729974}" sibTransId="{FB751500-8016-49FF-80A0-FC480972BE19}"/>
    <dgm:cxn modelId="{3651ACFB-FF34-4459-B468-312C980308A2}" type="presOf" srcId="{6D9CE5B2-57AC-4AD7-AF38-69BD7F8179F9}" destId="{03E638EB-9DE0-45DB-887A-3E8F44102A68}" srcOrd="0" destOrd="0" presId="urn:microsoft.com/office/officeart/2005/8/layout/equation1"/>
    <dgm:cxn modelId="{6E4E7A84-C632-40C2-9782-93AAD6B4A590}" type="presParOf" srcId="{89B3384E-275C-4944-B56B-7FCF98DDA64C}" destId="{2DD1B1A0-0DC0-4C7B-951D-7CEEB0E4A520}" srcOrd="0" destOrd="0" presId="urn:microsoft.com/office/officeart/2005/8/layout/equation1"/>
    <dgm:cxn modelId="{D2F214AB-25E7-4E54-8005-7607E8AA8DE3}" type="presParOf" srcId="{89B3384E-275C-4944-B56B-7FCF98DDA64C}" destId="{6414ABDE-14E5-425D-A9E1-B2AE466C1877}" srcOrd="1" destOrd="0" presId="urn:microsoft.com/office/officeart/2005/8/layout/equation1"/>
    <dgm:cxn modelId="{B6CCC250-2F49-424F-8FA3-AE508F736434}" type="presParOf" srcId="{89B3384E-275C-4944-B56B-7FCF98DDA64C}" destId="{D19E4C50-1066-4B1A-A283-F7E93E7AC35C}" srcOrd="2" destOrd="0" presId="urn:microsoft.com/office/officeart/2005/8/layout/equation1"/>
    <dgm:cxn modelId="{661FFEDF-6250-4E49-B6E5-405F68CC8ECE}" type="presParOf" srcId="{89B3384E-275C-4944-B56B-7FCF98DDA64C}" destId="{CC2BB315-4CE3-464B-957F-357CD9A9EC81}" srcOrd="3" destOrd="0" presId="urn:microsoft.com/office/officeart/2005/8/layout/equation1"/>
    <dgm:cxn modelId="{7C68B1D4-C45B-4A78-85D2-FD13D0195EB4}" type="presParOf" srcId="{89B3384E-275C-4944-B56B-7FCF98DDA64C}" destId="{6E01392F-6FC6-4B6A-BED9-88F157D4E3E3}" srcOrd="4" destOrd="0" presId="urn:microsoft.com/office/officeart/2005/8/layout/equation1"/>
    <dgm:cxn modelId="{701EDBE6-42C7-4C53-B2AE-1060C2D27DB1}" type="presParOf" srcId="{89B3384E-275C-4944-B56B-7FCF98DDA64C}" destId="{3E651DF1-FC23-4DE6-953F-82B24DE28C72}" srcOrd="5" destOrd="0" presId="urn:microsoft.com/office/officeart/2005/8/layout/equation1"/>
    <dgm:cxn modelId="{B7A3A37D-341E-4606-945E-FE21FA43A130}" type="presParOf" srcId="{89B3384E-275C-4944-B56B-7FCF98DDA64C}" destId="{03E638EB-9DE0-45DB-887A-3E8F44102A68}" srcOrd="6" destOrd="0" presId="urn:microsoft.com/office/officeart/2005/8/layout/equation1"/>
    <dgm:cxn modelId="{A093CA80-E0C8-4A2B-8EAD-02AA5964F642}" type="presParOf" srcId="{89B3384E-275C-4944-B56B-7FCF98DDA64C}" destId="{5793AF68-3236-491A-807C-2B0DD3ABDAD8}" srcOrd="7" destOrd="0" presId="urn:microsoft.com/office/officeart/2005/8/layout/equation1"/>
    <dgm:cxn modelId="{7324ED19-1379-44F8-821A-618830BEBD86}" type="presParOf" srcId="{89B3384E-275C-4944-B56B-7FCF98DDA64C}" destId="{B53DDDDC-507C-4228-92A1-91B07924A2C0}" srcOrd="8"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1D1F31-5149-4ED6-886A-57D2BF54FB6D}"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672FA4FC-7C48-4F8D-AA81-DFEC7B01CFD3}">
      <dgm:prSet phldrT="[Text]" phldr="0"/>
      <dgm:spPr/>
      <dgm:t>
        <a:bodyPr/>
        <a:lstStyle/>
        <a:p>
          <a:r>
            <a:rPr lang="en-US" dirty="0"/>
            <a:t>Community-Based Organization (CBO) Management</a:t>
          </a:r>
        </a:p>
      </dgm:t>
    </dgm:pt>
    <dgm:pt modelId="{BD8CC222-A973-449F-BC61-C9D4CBEE1FB4}" type="parTrans" cxnId="{50377DF6-EBD8-47C5-AAC3-94ABEFCADBF0}">
      <dgm:prSet/>
      <dgm:spPr/>
      <dgm:t>
        <a:bodyPr/>
        <a:lstStyle/>
        <a:p>
          <a:endParaRPr lang="en-US"/>
        </a:p>
      </dgm:t>
    </dgm:pt>
    <dgm:pt modelId="{F5FDA948-E112-436F-9ECC-B7EBD06F67C9}" type="sibTrans" cxnId="{50377DF6-EBD8-47C5-AAC3-94ABEFCADBF0}">
      <dgm:prSet/>
      <dgm:spPr/>
      <dgm:t>
        <a:bodyPr/>
        <a:lstStyle/>
        <a:p>
          <a:endParaRPr lang="en-US"/>
        </a:p>
      </dgm:t>
    </dgm:pt>
    <dgm:pt modelId="{DB576180-5CF3-4A24-ABD1-788E000FE217}">
      <dgm:prSet phldrT="[Text]" phldr="0"/>
      <dgm:spPr/>
      <dgm:t>
        <a:bodyPr/>
        <a:lstStyle/>
        <a:p>
          <a:r>
            <a:rPr lang="en-US" dirty="0"/>
            <a:t>Workforce Development</a:t>
          </a:r>
        </a:p>
      </dgm:t>
    </dgm:pt>
    <dgm:pt modelId="{70E69A3A-B9AE-41BF-A8BC-E013566026BF}" type="parTrans" cxnId="{9D3266BA-050B-4E32-A32C-CF853F279384}">
      <dgm:prSet/>
      <dgm:spPr/>
      <dgm:t>
        <a:bodyPr/>
        <a:lstStyle/>
        <a:p>
          <a:endParaRPr lang="en-US"/>
        </a:p>
      </dgm:t>
    </dgm:pt>
    <dgm:pt modelId="{703826FE-FE5F-4EF2-A267-3D4B485D8A52}" type="sibTrans" cxnId="{9D3266BA-050B-4E32-A32C-CF853F279384}">
      <dgm:prSet/>
      <dgm:spPr/>
      <dgm:t>
        <a:bodyPr/>
        <a:lstStyle/>
        <a:p>
          <a:endParaRPr lang="en-US"/>
        </a:p>
      </dgm:t>
    </dgm:pt>
    <dgm:pt modelId="{401B986B-AE95-411D-BDDB-558100A58B39}">
      <dgm:prSet phldrT="[Text]" phldr="0"/>
      <dgm:spPr/>
      <dgm:t>
        <a:bodyPr/>
        <a:lstStyle/>
        <a:p>
          <a:r>
            <a:rPr lang="en-US" dirty="0"/>
            <a:t>Vendor Advancement and Transformation</a:t>
          </a:r>
        </a:p>
      </dgm:t>
    </dgm:pt>
    <dgm:pt modelId="{BC7A1941-B746-490D-B92B-995011551277}" type="parTrans" cxnId="{43C45293-058D-4E31-8A65-8371CB93FB33}">
      <dgm:prSet/>
      <dgm:spPr/>
      <dgm:t>
        <a:bodyPr/>
        <a:lstStyle/>
        <a:p>
          <a:endParaRPr lang="en-US"/>
        </a:p>
      </dgm:t>
    </dgm:pt>
    <dgm:pt modelId="{F5A99069-1B39-4767-8DD9-5BCD8D580E9F}" type="sibTrans" cxnId="{43C45293-058D-4E31-8A65-8371CB93FB33}">
      <dgm:prSet/>
      <dgm:spPr/>
      <dgm:t>
        <a:bodyPr/>
        <a:lstStyle/>
        <a:p>
          <a:endParaRPr lang="en-US"/>
        </a:p>
      </dgm:t>
    </dgm:pt>
    <dgm:pt modelId="{F58F15A1-7515-4C0F-8219-A761D3607134}">
      <dgm:prSet phldrT="[Text]" phldr="0" custT="1"/>
      <dgm:spPr/>
      <dgm:t>
        <a:bodyPr/>
        <a:lstStyle/>
        <a:p>
          <a:r>
            <a:rPr lang="en-US" sz="1900" kern="1200" dirty="0">
              <a:solidFill>
                <a:srgbClr val="555555">
                  <a:hueOff val="0"/>
                  <a:satOff val="0"/>
                  <a:lumOff val="0"/>
                  <a:alphaOff val="0"/>
                </a:srgbClr>
              </a:solidFill>
              <a:latin typeface="Arial"/>
              <a:ea typeface="+mn-ea"/>
              <a:cs typeface="+mn-cs"/>
            </a:rPr>
            <a:t>Serves jobseekers, career changers, students and employers</a:t>
          </a:r>
        </a:p>
      </dgm:t>
    </dgm:pt>
    <dgm:pt modelId="{F4B4A1C5-D9BE-4FDF-8982-D6CFFE1BAB6A}" type="parTrans" cxnId="{A4899B17-C453-4FDF-B919-E9C3D666BA2C}">
      <dgm:prSet/>
      <dgm:spPr/>
      <dgm:t>
        <a:bodyPr/>
        <a:lstStyle/>
        <a:p>
          <a:endParaRPr lang="en-US"/>
        </a:p>
      </dgm:t>
    </dgm:pt>
    <dgm:pt modelId="{D1989021-0896-498A-BF69-5803F1C87C64}" type="sibTrans" cxnId="{A4899B17-C453-4FDF-B919-E9C3D666BA2C}">
      <dgm:prSet/>
      <dgm:spPr/>
      <dgm:t>
        <a:bodyPr/>
        <a:lstStyle/>
        <a:p>
          <a:endParaRPr lang="en-US"/>
        </a:p>
      </dgm:t>
    </dgm:pt>
    <dgm:pt modelId="{92DD1CB3-2DF9-444E-A421-7A4971DA6500}">
      <dgm:prSet phldrT="[Text]" phldr="0" custT="1"/>
      <dgm:spPr/>
      <dgm:t>
        <a:bodyPr/>
        <a:lstStyle/>
        <a:p>
          <a:r>
            <a:rPr lang="en-US" sz="1900" kern="1200" dirty="0"/>
            <a:t>Scholarship </a:t>
          </a:r>
          <a:r>
            <a:rPr lang="en-US" sz="1900" kern="1200" dirty="0">
              <a:solidFill>
                <a:srgbClr val="555555">
                  <a:hueOff val="0"/>
                  <a:satOff val="0"/>
                  <a:lumOff val="0"/>
                  <a:alphaOff val="0"/>
                </a:srgbClr>
              </a:solidFill>
              <a:latin typeface="Arial"/>
              <a:ea typeface="+mn-ea"/>
              <a:cs typeface="+mn-cs"/>
            </a:rPr>
            <a:t>and internship opportunities</a:t>
          </a:r>
        </a:p>
      </dgm:t>
    </dgm:pt>
    <dgm:pt modelId="{1A714104-BA95-4ECB-8D48-1C8BBC86471F}" type="parTrans" cxnId="{23AF6804-EBFD-4A58-9FF4-9B0FDCDB9EDA}">
      <dgm:prSet/>
      <dgm:spPr/>
      <dgm:t>
        <a:bodyPr/>
        <a:lstStyle/>
        <a:p>
          <a:endParaRPr lang="en-US"/>
        </a:p>
      </dgm:t>
    </dgm:pt>
    <dgm:pt modelId="{16D51491-DF23-4283-8F17-E92754C7476A}" type="sibTrans" cxnId="{23AF6804-EBFD-4A58-9FF4-9B0FDCDB9EDA}">
      <dgm:prSet/>
      <dgm:spPr/>
      <dgm:t>
        <a:bodyPr/>
        <a:lstStyle/>
        <a:p>
          <a:endParaRPr lang="en-US"/>
        </a:p>
      </dgm:t>
    </dgm:pt>
    <dgm:pt modelId="{52D0ED68-F2CB-4570-83C5-F9711708273A}">
      <dgm:prSet phldrT="[Text]" phldr="0"/>
      <dgm:spPr/>
      <dgm:t>
        <a:bodyPr/>
        <a:lstStyle/>
        <a:p>
          <a:r>
            <a:rPr lang="en-US" dirty="0"/>
            <a:t>Partners with local nonprofit organizations and community action agencies to engage customers with energy program resources</a:t>
          </a:r>
        </a:p>
      </dgm:t>
    </dgm:pt>
    <dgm:pt modelId="{B6D785B3-6043-49AE-9431-159F0B6208F0}" type="parTrans" cxnId="{0940B0AC-CDA0-44C3-A48B-BB7593B30663}">
      <dgm:prSet/>
      <dgm:spPr/>
      <dgm:t>
        <a:bodyPr/>
        <a:lstStyle/>
        <a:p>
          <a:endParaRPr lang="en-US"/>
        </a:p>
      </dgm:t>
    </dgm:pt>
    <dgm:pt modelId="{20EED0FA-92F8-4559-B89D-52814644D694}" type="sibTrans" cxnId="{0940B0AC-CDA0-44C3-A48B-BB7593B30663}">
      <dgm:prSet/>
      <dgm:spPr/>
      <dgm:t>
        <a:bodyPr/>
        <a:lstStyle/>
        <a:p>
          <a:endParaRPr lang="en-US"/>
        </a:p>
      </dgm:t>
    </dgm:pt>
    <dgm:pt modelId="{D9ADEC9C-6DB3-4CAE-9941-F1AE9CDB55B5}">
      <dgm:prSet phldrT="[Text]" phldr="0"/>
      <dgm:spPr/>
      <dgm:t>
        <a:bodyPr/>
        <a:lstStyle/>
        <a:p>
          <a:r>
            <a:rPr lang="en-US" dirty="0"/>
            <a:t>Supports new and growing energy-related businesses with trainings and customized resources</a:t>
          </a:r>
        </a:p>
      </dgm:t>
    </dgm:pt>
    <dgm:pt modelId="{0FA76BBA-8205-4165-9B0B-5F3B3B52D33E}" type="parTrans" cxnId="{357DB1A7-0B3F-49F5-8F24-59D2A59EF849}">
      <dgm:prSet/>
      <dgm:spPr/>
      <dgm:t>
        <a:bodyPr/>
        <a:lstStyle/>
        <a:p>
          <a:endParaRPr lang="en-US"/>
        </a:p>
      </dgm:t>
    </dgm:pt>
    <dgm:pt modelId="{C473E3E0-BDC5-4106-B58A-064EA85C42C3}" type="sibTrans" cxnId="{357DB1A7-0B3F-49F5-8F24-59D2A59EF849}">
      <dgm:prSet/>
      <dgm:spPr/>
      <dgm:t>
        <a:bodyPr/>
        <a:lstStyle/>
        <a:p>
          <a:endParaRPr lang="en-US"/>
        </a:p>
      </dgm:t>
    </dgm:pt>
    <dgm:pt modelId="{7948A0EA-89DB-4B4A-B393-339CFB0C1F51}">
      <dgm:prSet phldrT="[Text]" phldr="0"/>
      <dgm:spPr/>
      <dgm:t>
        <a:bodyPr/>
        <a:lstStyle/>
        <a:p>
          <a:r>
            <a:rPr lang="en-US" dirty="0"/>
            <a:t>Builds a network of locally owned businesses that can support the needs of Ameren Illinois program staff and partners</a:t>
          </a:r>
        </a:p>
      </dgm:t>
    </dgm:pt>
    <dgm:pt modelId="{5E7AFBAE-23DD-41CF-A1CD-E85884FAD420}" type="parTrans" cxnId="{B23B168E-39B8-4EA8-B807-98EE351C671F}">
      <dgm:prSet/>
      <dgm:spPr/>
      <dgm:t>
        <a:bodyPr/>
        <a:lstStyle/>
        <a:p>
          <a:endParaRPr lang="en-US"/>
        </a:p>
      </dgm:t>
    </dgm:pt>
    <dgm:pt modelId="{7623A0DB-82AD-4AF4-B552-B68264E66402}" type="sibTrans" cxnId="{B23B168E-39B8-4EA8-B807-98EE351C671F}">
      <dgm:prSet/>
      <dgm:spPr/>
      <dgm:t>
        <a:bodyPr/>
        <a:lstStyle/>
        <a:p>
          <a:endParaRPr lang="en-US"/>
        </a:p>
      </dgm:t>
    </dgm:pt>
    <dgm:pt modelId="{46E9870B-936B-42F5-91B9-CB483596B683}">
      <dgm:prSet phldrT="[Text]" phldr="0"/>
      <dgm:spPr/>
      <dgm:t>
        <a:bodyPr/>
        <a:lstStyle/>
        <a:p>
          <a:r>
            <a:rPr lang="en-US" dirty="0"/>
            <a:t>Energy Jobs Board: IllinoisEnergyEfficiencyJobs.com</a:t>
          </a:r>
        </a:p>
      </dgm:t>
    </dgm:pt>
    <dgm:pt modelId="{9A584EDE-1D9D-4056-BEC1-BD78B3B83C43}" type="parTrans" cxnId="{8E32CD0E-9904-4472-B3DF-100F5628B6DB}">
      <dgm:prSet/>
      <dgm:spPr/>
      <dgm:t>
        <a:bodyPr/>
        <a:lstStyle/>
        <a:p>
          <a:endParaRPr lang="en-US"/>
        </a:p>
      </dgm:t>
    </dgm:pt>
    <dgm:pt modelId="{C37F875F-6DEE-4948-9E0D-CB67F51C2F43}" type="sibTrans" cxnId="{8E32CD0E-9904-4472-B3DF-100F5628B6DB}">
      <dgm:prSet/>
      <dgm:spPr/>
      <dgm:t>
        <a:bodyPr/>
        <a:lstStyle/>
        <a:p>
          <a:endParaRPr lang="en-US"/>
        </a:p>
      </dgm:t>
    </dgm:pt>
    <dgm:pt modelId="{2AFAC87B-8E81-4D52-A070-A8D0A9DC0A2B}" type="pres">
      <dgm:prSet presAssocID="{AC1D1F31-5149-4ED6-886A-57D2BF54FB6D}" presName="linear" presStyleCnt="0">
        <dgm:presLayoutVars>
          <dgm:dir/>
          <dgm:animLvl val="lvl"/>
          <dgm:resizeHandles val="exact"/>
        </dgm:presLayoutVars>
      </dgm:prSet>
      <dgm:spPr/>
    </dgm:pt>
    <dgm:pt modelId="{0FB112FD-8F67-49CD-8BD0-F2BE9AC816C2}" type="pres">
      <dgm:prSet presAssocID="{672FA4FC-7C48-4F8D-AA81-DFEC7B01CFD3}" presName="parentLin" presStyleCnt="0"/>
      <dgm:spPr/>
    </dgm:pt>
    <dgm:pt modelId="{A3D03B15-5005-4F5F-8F20-47EDC96CE7DB}" type="pres">
      <dgm:prSet presAssocID="{672FA4FC-7C48-4F8D-AA81-DFEC7B01CFD3}" presName="parentLeftMargin" presStyleLbl="node1" presStyleIdx="0" presStyleCnt="3"/>
      <dgm:spPr/>
    </dgm:pt>
    <dgm:pt modelId="{FEFAA9A8-4FC0-49FA-8DD5-8CB6ABD6E8EA}" type="pres">
      <dgm:prSet presAssocID="{672FA4FC-7C48-4F8D-AA81-DFEC7B01CFD3}" presName="parentText" presStyleLbl="node1" presStyleIdx="0" presStyleCnt="3">
        <dgm:presLayoutVars>
          <dgm:chMax val="0"/>
          <dgm:bulletEnabled val="1"/>
        </dgm:presLayoutVars>
      </dgm:prSet>
      <dgm:spPr/>
    </dgm:pt>
    <dgm:pt modelId="{BEBACAB9-C42E-432B-B825-D0CCDDF570E4}" type="pres">
      <dgm:prSet presAssocID="{672FA4FC-7C48-4F8D-AA81-DFEC7B01CFD3}" presName="negativeSpace" presStyleCnt="0"/>
      <dgm:spPr/>
    </dgm:pt>
    <dgm:pt modelId="{95933F87-C357-4EDC-BEE5-E24B97A2BDC9}" type="pres">
      <dgm:prSet presAssocID="{672FA4FC-7C48-4F8D-AA81-DFEC7B01CFD3}" presName="childText" presStyleLbl="conFgAcc1" presStyleIdx="0" presStyleCnt="3">
        <dgm:presLayoutVars>
          <dgm:bulletEnabled val="1"/>
        </dgm:presLayoutVars>
      </dgm:prSet>
      <dgm:spPr/>
    </dgm:pt>
    <dgm:pt modelId="{73A21FBA-8277-4E16-A3E8-3578042D13CE}" type="pres">
      <dgm:prSet presAssocID="{F5FDA948-E112-436F-9ECC-B7EBD06F67C9}" presName="spaceBetweenRectangles" presStyleCnt="0"/>
      <dgm:spPr/>
    </dgm:pt>
    <dgm:pt modelId="{A5A43A34-93AE-4067-AD31-CA4866B059DC}" type="pres">
      <dgm:prSet presAssocID="{DB576180-5CF3-4A24-ABD1-788E000FE217}" presName="parentLin" presStyleCnt="0"/>
      <dgm:spPr/>
    </dgm:pt>
    <dgm:pt modelId="{1A4F1050-1B4D-465E-AF21-CD0908EA6D34}" type="pres">
      <dgm:prSet presAssocID="{DB576180-5CF3-4A24-ABD1-788E000FE217}" presName="parentLeftMargin" presStyleLbl="node1" presStyleIdx="0" presStyleCnt="3"/>
      <dgm:spPr/>
    </dgm:pt>
    <dgm:pt modelId="{5EC67BD9-989E-45E5-AD50-5200E0D68DE7}" type="pres">
      <dgm:prSet presAssocID="{DB576180-5CF3-4A24-ABD1-788E000FE217}" presName="parentText" presStyleLbl="node1" presStyleIdx="1" presStyleCnt="3">
        <dgm:presLayoutVars>
          <dgm:chMax val="0"/>
          <dgm:bulletEnabled val="1"/>
        </dgm:presLayoutVars>
      </dgm:prSet>
      <dgm:spPr/>
    </dgm:pt>
    <dgm:pt modelId="{AB6B2EE6-A33E-4E84-8735-2140A1997F91}" type="pres">
      <dgm:prSet presAssocID="{DB576180-5CF3-4A24-ABD1-788E000FE217}" presName="negativeSpace" presStyleCnt="0"/>
      <dgm:spPr/>
    </dgm:pt>
    <dgm:pt modelId="{A31F849F-844D-4ABF-8886-69A35F09F0F7}" type="pres">
      <dgm:prSet presAssocID="{DB576180-5CF3-4A24-ABD1-788E000FE217}" presName="childText" presStyleLbl="conFgAcc1" presStyleIdx="1" presStyleCnt="3">
        <dgm:presLayoutVars>
          <dgm:bulletEnabled val="1"/>
        </dgm:presLayoutVars>
      </dgm:prSet>
      <dgm:spPr/>
    </dgm:pt>
    <dgm:pt modelId="{30384B76-35C5-4D69-A4ED-4DB89C129F4C}" type="pres">
      <dgm:prSet presAssocID="{703826FE-FE5F-4EF2-A267-3D4B485D8A52}" presName="spaceBetweenRectangles" presStyleCnt="0"/>
      <dgm:spPr/>
    </dgm:pt>
    <dgm:pt modelId="{F319C76E-A3E1-4E85-B310-A9FA059891F6}" type="pres">
      <dgm:prSet presAssocID="{401B986B-AE95-411D-BDDB-558100A58B39}" presName="parentLin" presStyleCnt="0"/>
      <dgm:spPr/>
    </dgm:pt>
    <dgm:pt modelId="{361AA8BC-A5A4-47B4-AD04-97CB9CFAB48E}" type="pres">
      <dgm:prSet presAssocID="{401B986B-AE95-411D-BDDB-558100A58B39}" presName="parentLeftMargin" presStyleLbl="node1" presStyleIdx="1" presStyleCnt="3"/>
      <dgm:spPr/>
    </dgm:pt>
    <dgm:pt modelId="{59420C3E-9677-49A4-967C-1617C9579ABA}" type="pres">
      <dgm:prSet presAssocID="{401B986B-AE95-411D-BDDB-558100A58B39}" presName="parentText" presStyleLbl="node1" presStyleIdx="2" presStyleCnt="3">
        <dgm:presLayoutVars>
          <dgm:chMax val="0"/>
          <dgm:bulletEnabled val="1"/>
        </dgm:presLayoutVars>
      </dgm:prSet>
      <dgm:spPr/>
    </dgm:pt>
    <dgm:pt modelId="{B54B91A0-9C3A-4620-90E9-26422ED6C312}" type="pres">
      <dgm:prSet presAssocID="{401B986B-AE95-411D-BDDB-558100A58B39}" presName="negativeSpace" presStyleCnt="0"/>
      <dgm:spPr/>
    </dgm:pt>
    <dgm:pt modelId="{25896360-E6EB-47B6-BF6F-6DBD86085751}" type="pres">
      <dgm:prSet presAssocID="{401B986B-AE95-411D-BDDB-558100A58B39}" presName="childText" presStyleLbl="conFgAcc1" presStyleIdx="2" presStyleCnt="3">
        <dgm:presLayoutVars>
          <dgm:bulletEnabled val="1"/>
        </dgm:presLayoutVars>
      </dgm:prSet>
      <dgm:spPr/>
    </dgm:pt>
  </dgm:ptLst>
  <dgm:cxnLst>
    <dgm:cxn modelId="{23AF6804-EBFD-4A58-9FF4-9B0FDCDB9EDA}" srcId="{DB576180-5CF3-4A24-ABD1-788E000FE217}" destId="{92DD1CB3-2DF9-444E-A421-7A4971DA6500}" srcOrd="1" destOrd="0" parTransId="{1A714104-BA95-4ECB-8D48-1C8BBC86471F}" sibTransId="{16D51491-DF23-4283-8F17-E92754C7476A}"/>
    <dgm:cxn modelId="{8E32CD0E-9904-4472-B3DF-100F5628B6DB}" srcId="{672FA4FC-7C48-4F8D-AA81-DFEC7B01CFD3}" destId="{46E9870B-936B-42F5-91B9-CB483596B683}" srcOrd="1" destOrd="0" parTransId="{9A584EDE-1D9D-4056-BEC1-BD78B3B83C43}" sibTransId="{C37F875F-6DEE-4948-9E0D-CB67F51C2F43}"/>
    <dgm:cxn modelId="{215FBF12-AB78-4368-AD60-C3F18E7714EA}" type="presOf" srcId="{AC1D1F31-5149-4ED6-886A-57D2BF54FB6D}" destId="{2AFAC87B-8E81-4D52-A070-A8D0A9DC0A2B}" srcOrd="0" destOrd="0" presId="urn:microsoft.com/office/officeart/2005/8/layout/list1"/>
    <dgm:cxn modelId="{A4899B17-C453-4FDF-B919-E9C3D666BA2C}" srcId="{DB576180-5CF3-4A24-ABD1-788E000FE217}" destId="{F58F15A1-7515-4C0F-8219-A761D3607134}" srcOrd="0" destOrd="0" parTransId="{F4B4A1C5-D9BE-4FDF-8982-D6CFFE1BAB6A}" sibTransId="{D1989021-0896-498A-BF69-5803F1C87C64}"/>
    <dgm:cxn modelId="{F6242D34-58A6-4C4C-865D-A239429E229C}" type="presOf" srcId="{672FA4FC-7C48-4F8D-AA81-DFEC7B01CFD3}" destId="{A3D03B15-5005-4F5F-8F20-47EDC96CE7DB}" srcOrd="0" destOrd="0" presId="urn:microsoft.com/office/officeart/2005/8/layout/list1"/>
    <dgm:cxn modelId="{EAA20939-AC74-49BA-BEB4-A4C507997DF8}" type="presOf" srcId="{52D0ED68-F2CB-4570-83C5-F9711708273A}" destId="{95933F87-C357-4EDC-BEE5-E24B97A2BDC9}" srcOrd="0" destOrd="0" presId="urn:microsoft.com/office/officeart/2005/8/layout/list1"/>
    <dgm:cxn modelId="{B4D1BB40-7987-4234-953A-4A375AD4D553}" type="presOf" srcId="{46E9870B-936B-42F5-91B9-CB483596B683}" destId="{95933F87-C357-4EDC-BEE5-E24B97A2BDC9}" srcOrd="0" destOrd="1" presId="urn:microsoft.com/office/officeart/2005/8/layout/list1"/>
    <dgm:cxn modelId="{CA1AB65C-F5B1-41C4-9465-98B2D991A248}" type="presOf" srcId="{DB576180-5CF3-4A24-ABD1-788E000FE217}" destId="{1A4F1050-1B4D-465E-AF21-CD0908EA6D34}" srcOrd="0" destOrd="0" presId="urn:microsoft.com/office/officeart/2005/8/layout/list1"/>
    <dgm:cxn modelId="{79173B6E-CC90-41CD-8AD7-9A617D37DA60}" type="presOf" srcId="{D9ADEC9C-6DB3-4CAE-9941-F1AE9CDB55B5}" destId="{25896360-E6EB-47B6-BF6F-6DBD86085751}" srcOrd="0" destOrd="0" presId="urn:microsoft.com/office/officeart/2005/8/layout/list1"/>
    <dgm:cxn modelId="{041BD254-0ABD-4C41-B766-BE47FFCFFE32}" type="presOf" srcId="{F58F15A1-7515-4C0F-8219-A761D3607134}" destId="{A31F849F-844D-4ABF-8886-69A35F09F0F7}" srcOrd="0" destOrd="0" presId="urn:microsoft.com/office/officeart/2005/8/layout/list1"/>
    <dgm:cxn modelId="{A495DC75-29AC-4C4D-968A-18FB0A2009E7}" type="presOf" srcId="{7948A0EA-89DB-4B4A-B393-339CFB0C1F51}" destId="{25896360-E6EB-47B6-BF6F-6DBD86085751}" srcOrd="0" destOrd="1" presId="urn:microsoft.com/office/officeart/2005/8/layout/list1"/>
    <dgm:cxn modelId="{BD760C7C-46A1-4EF5-822F-A3B41FB7B372}" type="presOf" srcId="{92DD1CB3-2DF9-444E-A421-7A4971DA6500}" destId="{A31F849F-844D-4ABF-8886-69A35F09F0F7}" srcOrd="0" destOrd="1" presId="urn:microsoft.com/office/officeart/2005/8/layout/list1"/>
    <dgm:cxn modelId="{B23B168E-39B8-4EA8-B807-98EE351C671F}" srcId="{401B986B-AE95-411D-BDDB-558100A58B39}" destId="{7948A0EA-89DB-4B4A-B393-339CFB0C1F51}" srcOrd="1" destOrd="0" parTransId="{5E7AFBAE-23DD-41CF-A1CD-E85884FAD420}" sibTransId="{7623A0DB-82AD-4AF4-B552-B68264E66402}"/>
    <dgm:cxn modelId="{43C45293-058D-4E31-8A65-8371CB93FB33}" srcId="{AC1D1F31-5149-4ED6-886A-57D2BF54FB6D}" destId="{401B986B-AE95-411D-BDDB-558100A58B39}" srcOrd="2" destOrd="0" parTransId="{BC7A1941-B746-490D-B92B-995011551277}" sibTransId="{F5A99069-1B39-4767-8DD9-5BCD8D580E9F}"/>
    <dgm:cxn modelId="{BB2EEA9D-4D74-4972-8F4E-527FA3AF8B45}" type="presOf" srcId="{672FA4FC-7C48-4F8D-AA81-DFEC7B01CFD3}" destId="{FEFAA9A8-4FC0-49FA-8DD5-8CB6ABD6E8EA}" srcOrd="1" destOrd="0" presId="urn:microsoft.com/office/officeart/2005/8/layout/list1"/>
    <dgm:cxn modelId="{594BD69F-5A87-4B07-BF63-47B80FCCC9C4}" type="presOf" srcId="{401B986B-AE95-411D-BDDB-558100A58B39}" destId="{59420C3E-9677-49A4-967C-1617C9579ABA}" srcOrd="1" destOrd="0" presId="urn:microsoft.com/office/officeart/2005/8/layout/list1"/>
    <dgm:cxn modelId="{357DB1A7-0B3F-49F5-8F24-59D2A59EF849}" srcId="{401B986B-AE95-411D-BDDB-558100A58B39}" destId="{D9ADEC9C-6DB3-4CAE-9941-F1AE9CDB55B5}" srcOrd="0" destOrd="0" parTransId="{0FA76BBA-8205-4165-9B0B-5F3B3B52D33E}" sibTransId="{C473E3E0-BDC5-4106-B58A-064EA85C42C3}"/>
    <dgm:cxn modelId="{0940B0AC-CDA0-44C3-A48B-BB7593B30663}" srcId="{672FA4FC-7C48-4F8D-AA81-DFEC7B01CFD3}" destId="{52D0ED68-F2CB-4570-83C5-F9711708273A}" srcOrd="0" destOrd="0" parTransId="{B6D785B3-6043-49AE-9431-159F0B6208F0}" sibTransId="{20EED0FA-92F8-4559-B89D-52814644D694}"/>
    <dgm:cxn modelId="{57BA6FB6-5423-463C-A87D-1C1A1E443F1F}" type="presOf" srcId="{401B986B-AE95-411D-BDDB-558100A58B39}" destId="{361AA8BC-A5A4-47B4-AD04-97CB9CFAB48E}" srcOrd="0" destOrd="0" presId="urn:microsoft.com/office/officeart/2005/8/layout/list1"/>
    <dgm:cxn modelId="{9D3266BA-050B-4E32-A32C-CF853F279384}" srcId="{AC1D1F31-5149-4ED6-886A-57D2BF54FB6D}" destId="{DB576180-5CF3-4A24-ABD1-788E000FE217}" srcOrd="1" destOrd="0" parTransId="{70E69A3A-B9AE-41BF-A8BC-E013566026BF}" sibTransId="{703826FE-FE5F-4EF2-A267-3D4B485D8A52}"/>
    <dgm:cxn modelId="{921254F0-47BF-49D8-89A7-E61EB7541E30}" type="presOf" srcId="{DB576180-5CF3-4A24-ABD1-788E000FE217}" destId="{5EC67BD9-989E-45E5-AD50-5200E0D68DE7}" srcOrd="1" destOrd="0" presId="urn:microsoft.com/office/officeart/2005/8/layout/list1"/>
    <dgm:cxn modelId="{50377DF6-EBD8-47C5-AAC3-94ABEFCADBF0}" srcId="{AC1D1F31-5149-4ED6-886A-57D2BF54FB6D}" destId="{672FA4FC-7C48-4F8D-AA81-DFEC7B01CFD3}" srcOrd="0" destOrd="0" parTransId="{BD8CC222-A973-449F-BC61-C9D4CBEE1FB4}" sibTransId="{F5FDA948-E112-436F-9ECC-B7EBD06F67C9}"/>
    <dgm:cxn modelId="{BEC0E0C3-E15D-4730-90A0-EEEA46FA8848}" type="presParOf" srcId="{2AFAC87B-8E81-4D52-A070-A8D0A9DC0A2B}" destId="{0FB112FD-8F67-49CD-8BD0-F2BE9AC816C2}" srcOrd="0" destOrd="0" presId="urn:microsoft.com/office/officeart/2005/8/layout/list1"/>
    <dgm:cxn modelId="{568C7BA1-80BB-411D-B030-798E30C38814}" type="presParOf" srcId="{0FB112FD-8F67-49CD-8BD0-F2BE9AC816C2}" destId="{A3D03B15-5005-4F5F-8F20-47EDC96CE7DB}" srcOrd="0" destOrd="0" presId="urn:microsoft.com/office/officeart/2005/8/layout/list1"/>
    <dgm:cxn modelId="{BE762B56-A7C5-42B3-BE13-236D31653318}" type="presParOf" srcId="{0FB112FD-8F67-49CD-8BD0-F2BE9AC816C2}" destId="{FEFAA9A8-4FC0-49FA-8DD5-8CB6ABD6E8EA}" srcOrd="1" destOrd="0" presId="urn:microsoft.com/office/officeart/2005/8/layout/list1"/>
    <dgm:cxn modelId="{91F1D563-92C1-45F6-8CC6-B41B71249F5A}" type="presParOf" srcId="{2AFAC87B-8E81-4D52-A070-A8D0A9DC0A2B}" destId="{BEBACAB9-C42E-432B-B825-D0CCDDF570E4}" srcOrd="1" destOrd="0" presId="urn:microsoft.com/office/officeart/2005/8/layout/list1"/>
    <dgm:cxn modelId="{C94B0CDA-5A43-4A58-89FA-F708F1060804}" type="presParOf" srcId="{2AFAC87B-8E81-4D52-A070-A8D0A9DC0A2B}" destId="{95933F87-C357-4EDC-BEE5-E24B97A2BDC9}" srcOrd="2" destOrd="0" presId="urn:microsoft.com/office/officeart/2005/8/layout/list1"/>
    <dgm:cxn modelId="{062A7936-03E2-4683-ACAC-5868628F04EB}" type="presParOf" srcId="{2AFAC87B-8E81-4D52-A070-A8D0A9DC0A2B}" destId="{73A21FBA-8277-4E16-A3E8-3578042D13CE}" srcOrd="3" destOrd="0" presId="urn:microsoft.com/office/officeart/2005/8/layout/list1"/>
    <dgm:cxn modelId="{D972A440-65DD-4143-A909-9BD83F897DB1}" type="presParOf" srcId="{2AFAC87B-8E81-4D52-A070-A8D0A9DC0A2B}" destId="{A5A43A34-93AE-4067-AD31-CA4866B059DC}" srcOrd="4" destOrd="0" presId="urn:microsoft.com/office/officeart/2005/8/layout/list1"/>
    <dgm:cxn modelId="{7F85772A-0977-404E-880C-F7244E5078A2}" type="presParOf" srcId="{A5A43A34-93AE-4067-AD31-CA4866B059DC}" destId="{1A4F1050-1B4D-465E-AF21-CD0908EA6D34}" srcOrd="0" destOrd="0" presId="urn:microsoft.com/office/officeart/2005/8/layout/list1"/>
    <dgm:cxn modelId="{85CAF1E0-8E55-4F9B-8562-06D13CE5A4A3}" type="presParOf" srcId="{A5A43A34-93AE-4067-AD31-CA4866B059DC}" destId="{5EC67BD9-989E-45E5-AD50-5200E0D68DE7}" srcOrd="1" destOrd="0" presId="urn:microsoft.com/office/officeart/2005/8/layout/list1"/>
    <dgm:cxn modelId="{02212508-518E-424F-8205-35EE125D3AD1}" type="presParOf" srcId="{2AFAC87B-8E81-4D52-A070-A8D0A9DC0A2B}" destId="{AB6B2EE6-A33E-4E84-8735-2140A1997F91}" srcOrd="5" destOrd="0" presId="urn:microsoft.com/office/officeart/2005/8/layout/list1"/>
    <dgm:cxn modelId="{6F594A64-6A39-45ED-B20E-0DC09C2C2EB6}" type="presParOf" srcId="{2AFAC87B-8E81-4D52-A070-A8D0A9DC0A2B}" destId="{A31F849F-844D-4ABF-8886-69A35F09F0F7}" srcOrd="6" destOrd="0" presId="urn:microsoft.com/office/officeart/2005/8/layout/list1"/>
    <dgm:cxn modelId="{448BA5A3-B235-469D-8696-5D19651D0F7E}" type="presParOf" srcId="{2AFAC87B-8E81-4D52-A070-A8D0A9DC0A2B}" destId="{30384B76-35C5-4D69-A4ED-4DB89C129F4C}" srcOrd="7" destOrd="0" presId="urn:microsoft.com/office/officeart/2005/8/layout/list1"/>
    <dgm:cxn modelId="{9CBA813B-8BE6-4A8E-B9D6-F3F5E6BE409D}" type="presParOf" srcId="{2AFAC87B-8E81-4D52-A070-A8D0A9DC0A2B}" destId="{F319C76E-A3E1-4E85-B310-A9FA059891F6}" srcOrd="8" destOrd="0" presId="urn:microsoft.com/office/officeart/2005/8/layout/list1"/>
    <dgm:cxn modelId="{79FAC23C-E7BA-47E8-8D56-3FC0EB96043B}" type="presParOf" srcId="{F319C76E-A3E1-4E85-B310-A9FA059891F6}" destId="{361AA8BC-A5A4-47B4-AD04-97CB9CFAB48E}" srcOrd="0" destOrd="0" presId="urn:microsoft.com/office/officeart/2005/8/layout/list1"/>
    <dgm:cxn modelId="{E210FAC9-C08A-4480-A21B-8678A867DA72}" type="presParOf" srcId="{F319C76E-A3E1-4E85-B310-A9FA059891F6}" destId="{59420C3E-9677-49A4-967C-1617C9579ABA}" srcOrd="1" destOrd="0" presId="urn:microsoft.com/office/officeart/2005/8/layout/list1"/>
    <dgm:cxn modelId="{DAB7B519-9DA7-41F0-BA96-714B4BA3D724}" type="presParOf" srcId="{2AFAC87B-8E81-4D52-A070-A8D0A9DC0A2B}" destId="{B54B91A0-9C3A-4620-90E9-26422ED6C312}" srcOrd="9" destOrd="0" presId="urn:microsoft.com/office/officeart/2005/8/layout/list1"/>
    <dgm:cxn modelId="{C16A05D2-0E6C-4118-BD4D-B98ADB2E0A80}" type="presParOf" srcId="{2AFAC87B-8E81-4D52-A070-A8D0A9DC0A2B}" destId="{25896360-E6EB-47B6-BF6F-6DBD8608575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170FA-32CE-45C0-9C74-8BA4565847F0}">
      <dsp:nvSpPr>
        <dsp:cNvPr id="0" name=""/>
        <dsp:cNvSpPr/>
      </dsp:nvSpPr>
      <dsp:spPr>
        <a:xfrm>
          <a:off x="4304" y="2084212"/>
          <a:ext cx="2588460" cy="85767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Clr>
              <a:schemeClr val="tx1"/>
            </a:buClr>
            <a:buNone/>
          </a:pPr>
          <a:r>
            <a:rPr lang="en-US" sz="1800" b="1" kern="1200" dirty="0"/>
            <a:t>Supplemental Arrearage Reduction Program (SARP)</a:t>
          </a:r>
          <a:endParaRPr lang="en-US" sz="1800" kern="1200" dirty="0"/>
        </a:p>
      </dsp:txBody>
      <dsp:txXfrm>
        <a:off x="4304" y="2084212"/>
        <a:ext cx="2588460" cy="857670"/>
      </dsp:txXfrm>
    </dsp:sp>
    <dsp:sp modelId="{0869E781-84C6-4B69-B6ED-1092CA38790B}">
      <dsp:nvSpPr>
        <dsp:cNvPr id="0" name=""/>
        <dsp:cNvSpPr/>
      </dsp:nvSpPr>
      <dsp:spPr>
        <a:xfrm>
          <a:off x="4304" y="2941883"/>
          <a:ext cx="2588460" cy="197639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chemeClr val="tx1"/>
            </a:buClr>
            <a:buChar char="•"/>
          </a:pPr>
          <a:r>
            <a:rPr lang="en-US" sz="1800" kern="1200"/>
            <a:t>Must be eligible for LIHEAP</a:t>
          </a:r>
          <a:endParaRPr lang="en-US" sz="1800" kern="1200" dirty="0"/>
        </a:p>
        <a:p>
          <a:pPr marL="171450" lvl="1" indent="-171450" algn="l" defTabSz="800100">
            <a:lnSpc>
              <a:spcPct val="90000"/>
            </a:lnSpc>
            <a:spcBef>
              <a:spcPct val="0"/>
            </a:spcBef>
            <a:spcAft>
              <a:spcPct val="15000"/>
            </a:spcAft>
            <a:buClr>
              <a:schemeClr val="tx1"/>
            </a:buClr>
            <a:buChar char="•"/>
          </a:pPr>
          <a:r>
            <a:rPr lang="en-US" sz="1800" kern="1200"/>
            <a:t>Over 11,000 customers currently enrolled</a:t>
          </a:r>
          <a:endParaRPr lang="en-US" sz="1800" kern="1200" dirty="0"/>
        </a:p>
        <a:p>
          <a:pPr marL="171450" lvl="1" indent="-171450" algn="l" defTabSz="800100">
            <a:lnSpc>
              <a:spcPct val="90000"/>
            </a:lnSpc>
            <a:spcBef>
              <a:spcPct val="0"/>
            </a:spcBef>
            <a:spcAft>
              <a:spcPct val="15000"/>
            </a:spcAft>
            <a:buClr>
              <a:schemeClr val="tx1"/>
            </a:buClr>
            <a:buChar char="•"/>
          </a:pPr>
          <a:r>
            <a:rPr lang="en-US" sz="1800" kern="1200"/>
            <a:t>Over $3,300,000 in credits given</a:t>
          </a:r>
          <a:endParaRPr lang="en-US" sz="1800" kern="1200" dirty="0"/>
        </a:p>
      </dsp:txBody>
      <dsp:txXfrm>
        <a:off x="4304" y="2941883"/>
        <a:ext cx="2588460" cy="1976399"/>
      </dsp:txXfrm>
    </dsp:sp>
    <dsp:sp modelId="{CB5F2EA9-C164-4AD7-8B28-2963C6C7B1DB}">
      <dsp:nvSpPr>
        <dsp:cNvPr id="0" name=""/>
        <dsp:cNvSpPr/>
      </dsp:nvSpPr>
      <dsp:spPr>
        <a:xfrm>
          <a:off x="2955149" y="2084212"/>
          <a:ext cx="2588460" cy="85767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Clr>
              <a:schemeClr val="tx1"/>
            </a:buClr>
            <a:buNone/>
          </a:pPr>
          <a:r>
            <a:rPr lang="en-US" sz="1800" b="1" kern="1200" dirty="0"/>
            <a:t>Natural Gas Discount Program</a:t>
          </a:r>
          <a:endParaRPr lang="en-US" sz="1800" kern="1200" dirty="0"/>
        </a:p>
      </dsp:txBody>
      <dsp:txXfrm>
        <a:off x="2955149" y="2084212"/>
        <a:ext cx="2588460" cy="857670"/>
      </dsp:txXfrm>
    </dsp:sp>
    <dsp:sp modelId="{C8841484-95A4-46E0-A37D-B4771789DCE3}">
      <dsp:nvSpPr>
        <dsp:cNvPr id="0" name=""/>
        <dsp:cNvSpPr/>
      </dsp:nvSpPr>
      <dsp:spPr>
        <a:xfrm>
          <a:off x="2955149" y="2941883"/>
          <a:ext cx="2588460" cy="197639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chemeClr val="tx1"/>
            </a:buClr>
            <a:buChar char="•"/>
          </a:pPr>
          <a:r>
            <a:rPr lang="en-US" sz="1800" kern="1200"/>
            <a:t>Automatically enrolled when income is certified with LIHEAP agency</a:t>
          </a:r>
          <a:endParaRPr lang="en-US" sz="1800" kern="1200" dirty="0"/>
        </a:p>
        <a:p>
          <a:pPr marL="171450" lvl="1" indent="-171450" algn="l" defTabSz="800100" rtl="0">
            <a:lnSpc>
              <a:spcPct val="90000"/>
            </a:lnSpc>
            <a:spcBef>
              <a:spcPct val="0"/>
            </a:spcBef>
            <a:spcAft>
              <a:spcPct val="15000"/>
            </a:spcAft>
            <a:buClr>
              <a:schemeClr val="tx1"/>
            </a:buClr>
            <a:buChar char="•"/>
          </a:pPr>
          <a:r>
            <a:rPr lang="en-US" sz="1800" kern="1200"/>
            <a:t>Can currently self-certify </a:t>
          </a:r>
          <a:r>
            <a:rPr lang="en-US" sz="1800" b="0" kern="1200">
              <a:latin typeface="Univers Condensed Light"/>
            </a:rPr>
            <a:t>on </a:t>
          </a:r>
          <a:r>
            <a:rPr lang="en-US" sz="1800" b="1" kern="1200">
              <a:latin typeface="Univers Condensed Light"/>
            </a:rPr>
            <a:t>Ameren</a:t>
          </a:r>
          <a:r>
            <a:rPr lang="en-US" sz="1800" b="1" kern="1200"/>
            <a:t>.com</a:t>
          </a:r>
          <a:endParaRPr lang="en-US" sz="1800" b="1" kern="1200" dirty="0"/>
        </a:p>
      </dsp:txBody>
      <dsp:txXfrm>
        <a:off x="2955149" y="2941883"/>
        <a:ext cx="2588460" cy="1976399"/>
      </dsp:txXfrm>
    </dsp:sp>
    <dsp:sp modelId="{B9D05EB3-83D3-493B-B349-5655FC84EC92}">
      <dsp:nvSpPr>
        <dsp:cNvPr id="0" name=""/>
        <dsp:cNvSpPr/>
      </dsp:nvSpPr>
      <dsp:spPr>
        <a:xfrm>
          <a:off x="5905994" y="2084212"/>
          <a:ext cx="2588460" cy="85767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Clr>
              <a:schemeClr val="tx1"/>
            </a:buClr>
            <a:buNone/>
          </a:pPr>
          <a:r>
            <a:rPr lang="en-US" sz="1800" b="1" kern="1200" dirty="0"/>
            <a:t>Deposit and Late Fee Waiver</a:t>
          </a:r>
          <a:endParaRPr lang="en-US" sz="1800" kern="1200" dirty="0"/>
        </a:p>
      </dsp:txBody>
      <dsp:txXfrm>
        <a:off x="5905994" y="2084212"/>
        <a:ext cx="2588460" cy="857670"/>
      </dsp:txXfrm>
    </dsp:sp>
    <dsp:sp modelId="{349722A8-6AA4-4C0D-B731-23C4BE5DE8A6}">
      <dsp:nvSpPr>
        <dsp:cNvPr id="0" name=""/>
        <dsp:cNvSpPr/>
      </dsp:nvSpPr>
      <dsp:spPr>
        <a:xfrm>
          <a:off x="5905994" y="2941883"/>
          <a:ext cx="2588460" cy="1976399"/>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chemeClr val="tx1"/>
            </a:buClr>
            <a:buChar char="•"/>
          </a:pPr>
          <a:r>
            <a:rPr lang="en-US" sz="1800" kern="1200"/>
            <a:t>Application can be found on Ameren.com</a:t>
          </a:r>
          <a:endParaRPr lang="en-US" sz="1800" kern="1200" dirty="0"/>
        </a:p>
        <a:p>
          <a:pPr marL="171450" lvl="1" indent="-171450" algn="l" defTabSz="800100">
            <a:lnSpc>
              <a:spcPct val="90000"/>
            </a:lnSpc>
            <a:spcBef>
              <a:spcPct val="0"/>
            </a:spcBef>
            <a:spcAft>
              <a:spcPct val="15000"/>
            </a:spcAft>
            <a:buClr>
              <a:schemeClr val="tx1"/>
            </a:buClr>
            <a:buChar char="•"/>
          </a:pPr>
          <a:r>
            <a:rPr lang="en-US" sz="1800" kern="1200"/>
            <a:t>Submit proof of income for approval</a:t>
          </a:r>
          <a:endParaRPr lang="en-US" sz="1800" kern="1200" dirty="0"/>
        </a:p>
      </dsp:txBody>
      <dsp:txXfrm>
        <a:off x="5905994" y="2941883"/>
        <a:ext cx="2588460" cy="1976399"/>
      </dsp:txXfrm>
    </dsp:sp>
    <dsp:sp modelId="{836D268F-77CA-481C-8251-2DFBB722DBE4}">
      <dsp:nvSpPr>
        <dsp:cNvPr id="0" name=""/>
        <dsp:cNvSpPr/>
      </dsp:nvSpPr>
      <dsp:spPr>
        <a:xfrm>
          <a:off x="8856839" y="2084212"/>
          <a:ext cx="2588460" cy="85767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Clr>
              <a:schemeClr val="tx1"/>
            </a:buClr>
            <a:buNone/>
          </a:pPr>
          <a:r>
            <a:rPr lang="en-US" sz="1800" b="1" kern="1200" dirty="0"/>
            <a:t>Electric Service Discount Program </a:t>
          </a:r>
          <a:r>
            <a:rPr lang="en-US" sz="1800" kern="1200" dirty="0">
              <a:solidFill>
                <a:schemeClr val="bg1"/>
              </a:solidFill>
            </a:rPr>
            <a:t>(COMING SOON!)</a:t>
          </a:r>
        </a:p>
      </dsp:txBody>
      <dsp:txXfrm>
        <a:off x="8856839" y="2084212"/>
        <a:ext cx="2588460" cy="857670"/>
      </dsp:txXfrm>
    </dsp:sp>
    <dsp:sp modelId="{AA536178-341E-4F1C-BA74-41E58697101E}">
      <dsp:nvSpPr>
        <dsp:cNvPr id="0" name=""/>
        <dsp:cNvSpPr/>
      </dsp:nvSpPr>
      <dsp:spPr>
        <a:xfrm>
          <a:off x="8856839" y="2941883"/>
          <a:ext cx="2588460" cy="1976399"/>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chemeClr val="tx1"/>
            </a:buClr>
            <a:buChar char="•"/>
          </a:pPr>
          <a:r>
            <a:rPr lang="en-US" sz="1800" kern="1200"/>
            <a:t>Enrolled after applying for LIHEAP</a:t>
          </a:r>
          <a:endParaRPr lang="en-US" sz="1800" kern="1200" dirty="0"/>
        </a:p>
        <a:p>
          <a:pPr marL="171450" lvl="1" indent="-171450" algn="l" defTabSz="800100">
            <a:lnSpc>
              <a:spcPct val="90000"/>
            </a:lnSpc>
            <a:spcBef>
              <a:spcPct val="0"/>
            </a:spcBef>
            <a:spcAft>
              <a:spcPct val="15000"/>
            </a:spcAft>
            <a:buClr>
              <a:schemeClr val="tx1"/>
            </a:buClr>
            <a:buChar char="•"/>
          </a:pPr>
          <a:r>
            <a:rPr lang="en-US" sz="1800" kern="1200"/>
            <a:t>Meet energy burden</a:t>
          </a:r>
          <a:endParaRPr lang="en-US" sz="1800" kern="1200" dirty="0"/>
        </a:p>
      </dsp:txBody>
      <dsp:txXfrm>
        <a:off x="8856839" y="2941883"/>
        <a:ext cx="2588460" cy="1976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4D868-7894-4A90-86A2-D38583E249F5}">
      <dsp:nvSpPr>
        <dsp:cNvPr id="0" name=""/>
        <dsp:cNvSpPr/>
      </dsp:nvSpPr>
      <dsp:spPr>
        <a:xfrm>
          <a:off x="0" y="441866"/>
          <a:ext cx="3488410" cy="209304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Institutionalizes accountability for achieving outcomes from government, utilities and other stakeholders</a:t>
          </a:r>
          <a:endParaRPr lang="en-US" sz="1800" kern="1200" dirty="0"/>
        </a:p>
      </dsp:txBody>
      <dsp:txXfrm>
        <a:off x="102174" y="544040"/>
        <a:ext cx="3284062" cy="1888698"/>
      </dsp:txXfrm>
    </dsp:sp>
    <dsp:sp modelId="{00BD16EF-1323-4AF6-90BE-4A87FD9198D9}">
      <dsp:nvSpPr>
        <dsp:cNvPr id="0" name=""/>
        <dsp:cNvSpPr/>
      </dsp:nvSpPr>
      <dsp:spPr>
        <a:xfrm>
          <a:off x="3837251" y="441866"/>
          <a:ext cx="3488410" cy="2093046"/>
        </a:xfrm>
        <a:prstGeom prst="roundRect">
          <a:avLst/>
        </a:prstGeom>
        <a:solidFill>
          <a:schemeClr val="accent2">
            <a:hueOff val="-1358102"/>
            <a:satOff val="-3753"/>
            <a:lumOff val="11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Embeds inclusive, accessible, and authentic community engagement in the development of policies and programs</a:t>
          </a:r>
          <a:endParaRPr lang="en-US" sz="1800" kern="1200" dirty="0"/>
        </a:p>
      </dsp:txBody>
      <dsp:txXfrm>
        <a:off x="3939425" y="544040"/>
        <a:ext cx="3284062" cy="1888698"/>
      </dsp:txXfrm>
    </dsp:sp>
    <dsp:sp modelId="{83072621-2DCB-4B2D-8594-EB11F8CE0870}">
      <dsp:nvSpPr>
        <dsp:cNvPr id="0" name=""/>
        <dsp:cNvSpPr/>
      </dsp:nvSpPr>
      <dsp:spPr>
        <a:xfrm>
          <a:off x="7674502" y="441866"/>
          <a:ext cx="3488410" cy="2093046"/>
        </a:xfrm>
        <a:prstGeom prst="roundRect">
          <a:avLst/>
        </a:prstGeom>
        <a:solidFill>
          <a:schemeClr val="accent2">
            <a:hueOff val="-2716203"/>
            <a:satOff val="-7506"/>
            <a:lumOff val="227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Recognizes and addresses historical, cultural, and institutional dynamics and structures that created past and current barriers</a:t>
          </a:r>
          <a:endParaRPr lang="en-US" sz="1800" kern="1200" dirty="0"/>
        </a:p>
      </dsp:txBody>
      <dsp:txXfrm>
        <a:off x="7776676" y="544040"/>
        <a:ext cx="3284062" cy="1888698"/>
      </dsp:txXfrm>
    </dsp:sp>
    <dsp:sp modelId="{9C18F658-7948-4C6E-B813-4AA1D6C94890}">
      <dsp:nvSpPr>
        <dsp:cNvPr id="0" name=""/>
        <dsp:cNvSpPr/>
      </dsp:nvSpPr>
      <dsp:spPr>
        <a:xfrm>
          <a:off x="0" y="2883754"/>
          <a:ext cx="3488410" cy="2093046"/>
        </a:xfrm>
        <a:prstGeom prst="roundRect">
          <a:avLst/>
        </a:prstGeom>
        <a:solidFill>
          <a:schemeClr val="accent2">
            <a:hueOff val="-4074305"/>
            <a:satOff val="-11258"/>
            <a:lumOff val="341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Ensures representation, power, and influence from community members and environmental justice advocates in decision-making and implementation processes</a:t>
          </a:r>
          <a:endParaRPr lang="en-US" sz="1800" kern="1200" dirty="0"/>
        </a:p>
      </dsp:txBody>
      <dsp:txXfrm>
        <a:off x="102174" y="2985928"/>
        <a:ext cx="3284062" cy="1888698"/>
      </dsp:txXfrm>
    </dsp:sp>
    <dsp:sp modelId="{B3B54877-B56C-4B70-97A1-5333324AF31C}">
      <dsp:nvSpPr>
        <dsp:cNvPr id="0" name=""/>
        <dsp:cNvSpPr/>
      </dsp:nvSpPr>
      <dsp:spPr>
        <a:xfrm>
          <a:off x="3837251" y="2883754"/>
          <a:ext cx="3488410" cy="2093046"/>
        </a:xfrm>
        <a:prstGeom prst="roundRect">
          <a:avLst/>
        </a:prstGeom>
        <a:solidFill>
          <a:schemeClr val="accent2">
            <a:hueOff val="-5432407"/>
            <a:satOff val="-15011"/>
            <a:lumOff val="45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Considers intergenerational impacts and does not create policies or programs that  burden future generations</a:t>
          </a:r>
          <a:endParaRPr lang="en-US" sz="1800" kern="1200" dirty="0"/>
        </a:p>
      </dsp:txBody>
      <dsp:txXfrm>
        <a:off x="3939425" y="2985928"/>
        <a:ext cx="3284062" cy="1888698"/>
      </dsp:txXfrm>
    </dsp:sp>
    <dsp:sp modelId="{FC7AE0BB-E2E7-4143-A8DE-788EDD4126A5}">
      <dsp:nvSpPr>
        <dsp:cNvPr id="0" name=""/>
        <dsp:cNvSpPr/>
      </dsp:nvSpPr>
      <dsp:spPr>
        <a:xfrm>
          <a:off x="7674502" y="2883754"/>
          <a:ext cx="3488410" cy="2093046"/>
        </a:xfrm>
        <a:prstGeom prst="roundRect">
          <a:avLst/>
        </a:prstGeom>
        <a:solidFill>
          <a:schemeClr val="accent2">
            <a:hueOff val="-6790508"/>
            <a:satOff val="-18764"/>
            <a:lumOff val="568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Achieves a fair distribution of opportunities, benefits and burdens for all communities</a:t>
          </a:r>
          <a:endParaRPr lang="en-US" sz="1800" kern="1200" dirty="0"/>
        </a:p>
      </dsp:txBody>
      <dsp:txXfrm>
        <a:off x="7776676" y="2985928"/>
        <a:ext cx="3284062" cy="1888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1B1A0-0DC0-4C7B-951D-7CEEB0E4A520}">
      <dsp:nvSpPr>
        <dsp:cNvPr id="0" name=""/>
        <dsp:cNvSpPr/>
      </dsp:nvSpPr>
      <dsp:spPr>
        <a:xfrm>
          <a:off x="1540" y="1888912"/>
          <a:ext cx="2042164" cy="2042164"/>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r>
            <a:rPr lang="en-US" sz="2000" b="1" kern="1200"/>
            <a:t>Energy Costs</a:t>
          </a:r>
          <a:endParaRPr lang="en-US" sz="2000" b="1" kern="1200" dirty="0"/>
        </a:p>
      </dsp:txBody>
      <dsp:txXfrm>
        <a:off x="300608" y="2187980"/>
        <a:ext cx="1444028" cy="1444028"/>
      </dsp:txXfrm>
    </dsp:sp>
    <dsp:sp modelId="{D19E4C50-1066-4B1A-A283-F7E93E7AC35C}">
      <dsp:nvSpPr>
        <dsp:cNvPr id="0" name=""/>
        <dsp:cNvSpPr/>
      </dsp:nvSpPr>
      <dsp:spPr>
        <a:xfrm>
          <a:off x="2209529" y="2317767"/>
          <a:ext cx="1184455" cy="1184455"/>
        </a:xfrm>
        <a:prstGeom prst="mathDivid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b="1" kern="1200">
            <a:solidFill>
              <a:schemeClr val="tx1"/>
            </a:solidFill>
          </a:endParaRPr>
        </a:p>
      </dsp:txBody>
      <dsp:txXfrm>
        <a:off x="2366529" y="2770703"/>
        <a:ext cx="870455" cy="278583"/>
      </dsp:txXfrm>
    </dsp:sp>
    <dsp:sp modelId="{6E01392F-6FC6-4B6A-BED9-88F157D4E3E3}">
      <dsp:nvSpPr>
        <dsp:cNvPr id="0" name=""/>
        <dsp:cNvSpPr/>
      </dsp:nvSpPr>
      <dsp:spPr>
        <a:xfrm>
          <a:off x="3559808" y="1888912"/>
          <a:ext cx="2042164" cy="2042164"/>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r>
            <a:rPr lang="en-US" sz="2000" b="1" kern="1200"/>
            <a:t>Household Income</a:t>
          </a:r>
          <a:endParaRPr lang="en-US" sz="2000" b="1" kern="1200" dirty="0"/>
        </a:p>
      </dsp:txBody>
      <dsp:txXfrm>
        <a:off x="3858876" y="2187980"/>
        <a:ext cx="1444028" cy="1444028"/>
      </dsp:txXfrm>
    </dsp:sp>
    <dsp:sp modelId="{03E638EB-9DE0-45DB-887A-3E8F44102A68}">
      <dsp:nvSpPr>
        <dsp:cNvPr id="0" name=""/>
        <dsp:cNvSpPr/>
      </dsp:nvSpPr>
      <dsp:spPr>
        <a:xfrm>
          <a:off x="5767797" y="2317767"/>
          <a:ext cx="1184455" cy="1184455"/>
        </a:xfrm>
        <a:prstGeom prst="mathEqual">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b="1" kern="1200">
            <a:solidFill>
              <a:schemeClr val="tx1"/>
            </a:solidFill>
          </a:endParaRPr>
        </a:p>
      </dsp:txBody>
      <dsp:txXfrm>
        <a:off x="5924797" y="2561765"/>
        <a:ext cx="870455" cy="696459"/>
      </dsp:txXfrm>
    </dsp:sp>
    <dsp:sp modelId="{B53DDDDC-507C-4228-92A1-91B07924A2C0}">
      <dsp:nvSpPr>
        <dsp:cNvPr id="0" name=""/>
        <dsp:cNvSpPr/>
      </dsp:nvSpPr>
      <dsp:spPr>
        <a:xfrm>
          <a:off x="7118076" y="1888912"/>
          <a:ext cx="2042164" cy="2042164"/>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endParaRPr lang="en-US" sz="2000" b="1" kern="1200"/>
        </a:p>
        <a:p>
          <a:pPr marL="0" lvl="0" indent="0" algn="ctr" defTabSz="889000">
            <a:lnSpc>
              <a:spcPct val="90000"/>
            </a:lnSpc>
            <a:spcBef>
              <a:spcPct val="0"/>
            </a:spcBef>
            <a:spcAft>
              <a:spcPct val="35000"/>
            </a:spcAft>
            <a:buNone/>
          </a:pPr>
          <a:r>
            <a:rPr lang="en-US" sz="2000" b="1" kern="1200"/>
            <a:t>Energy Burden</a:t>
          </a:r>
          <a:endParaRPr lang="en-US" sz="2000" b="1" kern="1200" dirty="0"/>
        </a:p>
      </dsp:txBody>
      <dsp:txXfrm>
        <a:off x="7417144" y="2187980"/>
        <a:ext cx="1444028" cy="14440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933F87-C357-4EDC-BEE5-E24B97A2BDC9}">
      <dsp:nvSpPr>
        <dsp:cNvPr id="0" name=""/>
        <dsp:cNvSpPr/>
      </dsp:nvSpPr>
      <dsp:spPr>
        <a:xfrm>
          <a:off x="0" y="349884"/>
          <a:ext cx="11462026" cy="1346625"/>
        </a:xfrm>
        <a:prstGeom prst="rect">
          <a:avLst/>
        </a:prstGeom>
        <a:solidFill>
          <a:schemeClr val="lt1">
            <a:alpha val="9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581" tIns="395732" rIns="889581"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Partners with local nonprofit organizations and community action agencies to engage customers with energy program resources</a:t>
          </a:r>
        </a:p>
        <a:p>
          <a:pPr marL="171450" lvl="1" indent="-171450" algn="l" defTabSz="844550">
            <a:lnSpc>
              <a:spcPct val="90000"/>
            </a:lnSpc>
            <a:spcBef>
              <a:spcPct val="0"/>
            </a:spcBef>
            <a:spcAft>
              <a:spcPct val="15000"/>
            </a:spcAft>
            <a:buChar char="•"/>
          </a:pPr>
          <a:r>
            <a:rPr lang="en-US" sz="1900" kern="1200" dirty="0"/>
            <a:t>Energy Jobs Board: IllinoisEnergyEfficiencyJobs.com</a:t>
          </a:r>
        </a:p>
      </dsp:txBody>
      <dsp:txXfrm>
        <a:off x="0" y="349884"/>
        <a:ext cx="11462026" cy="1346625"/>
      </dsp:txXfrm>
    </dsp:sp>
    <dsp:sp modelId="{FEFAA9A8-4FC0-49FA-8DD5-8CB6ABD6E8EA}">
      <dsp:nvSpPr>
        <dsp:cNvPr id="0" name=""/>
        <dsp:cNvSpPr/>
      </dsp:nvSpPr>
      <dsp:spPr>
        <a:xfrm>
          <a:off x="573101" y="69444"/>
          <a:ext cx="8023418" cy="560880"/>
        </a:xfrm>
        <a:prstGeom prst="round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3266" tIns="0" rIns="303266" bIns="0" numCol="1" spcCol="1270" anchor="ctr" anchorCtr="0">
          <a:noAutofit/>
        </a:bodyPr>
        <a:lstStyle/>
        <a:p>
          <a:pPr marL="0" lvl="0" indent="0" algn="l" defTabSz="844550">
            <a:lnSpc>
              <a:spcPct val="90000"/>
            </a:lnSpc>
            <a:spcBef>
              <a:spcPct val="0"/>
            </a:spcBef>
            <a:spcAft>
              <a:spcPct val="35000"/>
            </a:spcAft>
            <a:buNone/>
          </a:pPr>
          <a:r>
            <a:rPr lang="en-US" sz="1900" kern="1200" dirty="0"/>
            <a:t>Community-Based Organization (CBO) Management</a:t>
          </a:r>
        </a:p>
      </dsp:txBody>
      <dsp:txXfrm>
        <a:off x="600481" y="96824"/>
        <a:ext cx="7968658" cy="506120"/>
      </dsp:txXfrm>
    </dsp:sp>
    <dsp:sp modelId="{A31F849F-844D-4ABF-8886-69A35F09F0F7}">
      <dsp:nvSpPr>
        <dsp:cNvPr id="0" name=""/>
        <dsp:cNvSpPr/>
      </dsp:nvSpPr>
      <dsp:spPr>
        <a:xfrm>
          <a:off x="0" y="2079549"/>
          <a:ext cx="11462026" cy="1077300"/>
        </a:xfrm>
        <a:prstGeom prst="rect">
          <a:avLst/>
        </a:prstGeom>
        <a:solidFill>
          <a:schemeClr val="lt1">
            <a:alpha val="90000"/>
            <a:hueOff val="0"/>
            <a:satOff val="0"/>
            <a:lumOff val="0"/>
            <a:alphaOff val="0"/>
          </a:schemeClr>
        </a:solidFill>
        <a:ln w="19050" cap="flat" cmpd="sng" algn="ctr">
          <a:solidFill>
            <a:schemeClr val="accent1">
              <a:shade val="80000"/>
              <a:hueOff val="-183311"/>
              <a:satOff val="-20038"/>
              <a:lumOff val="172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581" tIns="395732" rIns="889581"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555555">
                  <a:hueOff val="0"/>
                  <a:satOff val="0"/>
                  <a:lumOff val="0"/>
                  <a:alphaOff val="0"/>
                </a:srgbClr>
              </a:solidFill>
              <a:latin typeface="Arial"/>
              <a:ea typeface="+mn-ea"/>
              <a:cs typeface="+mn-cs"/>
            </a:rPr>
            <a:t>Serves jobseekers, career changers, students and employers</a:t>
          </a:r>
        </a:p>
        <a:p>
          <a:pPr marL="171450" lvl="1" indent="-171450" algn="l" defTabSz="844550">
            <a:lnSpc>
              <a:spcPct val="90000"/>
            </a:lnSpc>
            <a:spcBef>
              <a:spcPct val="0"/>
            </a:spcBef>
            <a:spcAft>
              <a:spcPct val="15000"/>
            </a:spcAft>
            <a:buChar char="•"/>
          </a:pPr>
          <a:r>
            <a:rPr lang="en-US" sz="1900" kern="1200" dirty="0"/>
            <a:t>Scholarship </a:t>
          </a:r>
          <a:r>
            <a:rPr lang="en-US" sz="1900" kern="1200" dirty="0">
              <a:solidFill>
                <a:srgbClr val="555555">
                  <a:hueOff val="0"/>
                  <a:satOff val="0"/>
                  <a:lumOff val="0"/>
                  <a:alphaOff val="0"/>
                </a:srgbClr>
              </a:solidFill>
              <a:latin typeface="Arial"/>
              <a:ea typeface="+mn-ea"/>
              <a:cs typeface="+mn-cs"/>
            </a:rPr>
            <a:t>and internship opportunities</a:t>
          </a:r>
        </a:p>
      </dsp:txBody>
      <dsp:txXfrm>
        <a:off x="0" y="2079549"/>
        <a:ext cx="11462026" cy="1077300"/>
      </dsp:txXfrm>
    </dsp:sp>
    <dsp:sp modelId="{5EC67BD9-989E-45E5-AD50-5200E0D68DE7}">
      <dsp:nvSpPr>
        <dsp:cNvPr id="0" name=""/>
        <dsp:cNvSpPr/>
      </dsp:nvSpPr>
      <dsp:spPr>
        <a:xfrm>
          <a:off x="573101" y="1799109"/>
          <a:ext cx="8023418" cy="560880"/>
        </a:xfrm>
        <a:prstGeom prst="roundRect">
          <a:avLst/>
        </a:prstGeom>
        <a:solidFill>
          <a:schemeClr val="accent1">
            <a:shade val="80000"/>
            <a:hueOff val="-183311"/>
            <a:satOff val="-20038"/>
            <a:lumOff val="1721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3266" tIns="0" rIns="303266" bIns="0" numCol="1" spcCol="1270" anchor="ctr" anchorCtr="0">
          <a:noAutofit/>
        </a:bodyPr>
        <a:lstStyle/>
        <a:p>
          <a:pPr marL="0" lvl="0" indent="0" algn="l" defTabSz="844550">
            <a:lnSpc>
              <a:spcPct val="90000"/>
            </a:lnSpc>
            <a:spcBef>
              <a:spcPct val="0"/>
            </a:spcBef>
            <a:spcAft>
              <a:spcPct val="35000"/>
            </a:spcAft>
            <a:buNone/>
          </a:pPr>
          <a:r>
            <a:rPr lang="en-US" sz="1900" kern="1200" dirty="0"/>
            <a:t>Workforce Development</a:t>
          </a:r>
        </a:p>
      </dsp:txBody>
      <dsp:txXfrm>
        <a:off x="600481" y="1826489"/>
        <a:ext cx="7968658" cy="506120"/>
      </dsp:txXfrm>
    </dsp:sp>
    <dsp:sp modelId="{25896360-E6EB-47B6-BF6F-6DBD86085751}">
      <dsp:nvSpPr>
        <dsp:cNvPr id="0" name=""/>
        <dsp:cNvSpPr/>
      </dsp:nvSpPr>
      <dsp:spPr>
        <a:xfrm>
          <a:off x="0" y="3539889"/>
          <a:ext cx="11462026" cy="1586025"/>
        </a:xfrm>
        <a:prstGeom prst="rect">
          <a:avLst/>
        </a:prstGeom>
        <a:solidFill>
          <a:schemeClr val="lt1">
            <a:alpha val="90000"/>
            <a:hueOff val="0"/>
            <a:satOff val="0"/>
            <a:lumOff val="0"/>
            <a:alphaOff val="0"/>
          </a:schemeClr>
        </a:solidFill>
        <a:ln w="19050" cap="flat" cmpd="sng" algn="ctr">
          <a:solidFill>
            <a:schemeClr val="accent1">
              <a:shade val="80000"/>
              <a:hueOff val="-366622"/>
              <a:satOff val="-40075"/>
              <a:lumOff val="344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581" tIns="395732" rIns="889581"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Supports new and growing energy-related businesses with trainings and customized resources</a:t>
          </a:r>
        </a:p>
        <a:p>
          <a:pPr marL="171450" lvl="1" indent="-171450" algn="l" defTabSz="844550">
            <a:lnSpc>
              <a:spcPct val="90000"/>
            </a:lnSpc>
            <a:spcBef>
              <a:spcPct val="0"/>
            </a:spcBef>
            <a:spcAft>
              <a:spcPct val="15000"/>
            </a:spcAft>
            <a:buChar char="•"/>
          </a:pPr>
          <a:r>
            <a:rPr lang="en-US" sz="1900" kern="1200" dirty="0"/>
            <a:t>Builds a network of locally owned businesses that can support the needs of Ameren Illinois program staff and partners</a:t>
          </a:r>
        </a:p>
      </dsp:txBody>
      <dsp:txXfrm>
        <a:off x="0" y="3539889"/>
        <a:ext cx="11462026" cy="1586025"/>
      </dsp:txXfrm>
    </dsp:sp>
    <dsp:sp modelId="{59420C3E-9677-49A4-967C-1617C9579ABA}">
      <dsp:nvSpPr>
        <dsp:cNvPr id="0" name=""/>
        <dsp:cNvSpPr/>
      </dsp:nvSpPr>
      <dsp:spPr>
        <a:xfrm>
          <a:off x="573101" y="3259449"/>
          <a:ext cx="8023418" cy="560880"/>
        </a:xfrm>
        <a:prstGeom prst="roundRect">
          <a:avLst/>
        </a:prstGeom>
        <a:solidFill>
          <a:schemeClr val="accent1">
            <a:shade val="80000"/>
            <a:hueOff val="-366622"/>
            <a:satOff val="-40075"/>
            <a:lumOff val="3443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3266" tIns="0" rIns="303266" bIns="0" numCol="1" spcCol="1270" anchor="ctr" anchorCtr="0">
          <a:noAutofit/>
        </a:bodyPr>
        <a:lstStyle/>
        <a:p>
          <a:pPr marL="0" lvl="0" indent="0" algn="l" defTabSz="844550">
            <a:lnSpc>
              <a:spcPct val="90000"/>
            </a:lnSpc>
            <a:spcBef>
              <a:spcPct val="0"/>
            </a:spcBef>
            <a:spcAft>
              <a:spcPct val="35000"/>
            </a:spcAft>
            <a:buNone/>
          </a:pPr>
          <a:r>
            <a:rPr lang="en-US" sz="1900" kern="1200" dirty="0"/>
            <a:t>Vendor Advancement and Transformation</a:t>
          </a:r>
        </a:p>
      </dsp:txBody>
      <dsp:txXfrm>
        <a:off x="600481" y="3286829"/>
        <a:ext cx="7968658"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6A5773-32B8-132C-937F-AB99C25AD2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E61D5ED-6DDD-FB98-A2C2-D5DAE78EA6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02E878-13C2-B74A-94BC-FE06AB663203}" type="datetimeFigureOut">
              <a:rPr lang="en-US" smtClean="0"/>
              <a:t>7/8/2026</a:t>
            </a:fld>
            <a:endParaRPr lang="en-US"/>
          </a:p>
        </p:txBody>
      </p:sp>
      <p:sp>
        <p:nvSpPr>
          <p:cNvPr id="4" name="Footer Placeholder 3">
            <a:extLst>
              <a:ext uri="{FF2B5EF4-FFF2-40B4-BE49-F238E27FC236}">
                <a16:creationId xmlns:a16="http://schemas.microsoft.com/office/drawing/2014/main" id="{9AB3FFDC-113A-267B-B491-CA09665134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CC0C0F-4016-8232-813B-EAF33F2E95D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04E907-3E8F-1D4A-9468-9380FFB3ABD5}" type="slidenum">
              <a:rPr lang="en-US" smtClean="0"/>
              <a:t>‹#›</a:t>
            </a:fld>
            <a:endParaRPr lang="en-US"/>
          </a:p>
        </p:txBody>
      </p:sp>
    </p:spTree>
    <p:extLst>
      <p:ext uri="{BB962C8B-B14F-4D97-AF65-F5344CB8AC3E}">
        <p14:creationId xmlns:p14="http://schemas.microsoft.com/office/powerpoint/2010/main" val="475087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93CDE0-875F-3D4F-B5A6-25BA8F9CCFB8}"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1B9336-D972-C64A-ABD1-22C5681D35F7}" type="slidenum">
              <a:rPr lang="en-US" smtClean="0"/>
              <a:t>‹#›</a:t>
            </a:fld>
            <a:endParaRPr lang="en-US"/>
          </a:p>
        </p:txBody>
      </p:sp>
    </p:spTree>
    <p:extLst>
      <p:ext uri="{BB962C8B-B14F-4D97-AF65-F5344CB8AC3E}">
        <p14:creationId xmlns:p14="http://schemas.microsoft.com/office/powerpoint/2010/main" val="410263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B86DB-3E8B-D0D4-FD28-2F39A8DA7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BAD59-5E79-7DF7-E839-102C23DDDF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45B300-E53E-FC83-4524-0839C20CB4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4C6EA-200F-A564-7F52-B1363FB22AD1}"/>
              </a:ext>
            </a:extLst>
          </p:cNvPr>
          <p:cNvSpPr>
            <a:spLocks noGrp="1"/>
          </p:cNvSpPr>
          <p:nvPr>
            <p:ph type="sldNum" sz="quarter" idx="5"/>
          </p:nvPr>
        </p:nvSpPr>
        <p:spPr/>
        <p:txBody>
          <a:bodyPr/>
          <a:lstStyle/>
          <a:p>
            <a:fld id="{A41B9336-D972-C64A-ABD1-22C5681D35F7}" type="slidenum">
              <a:rPr lang="en-US" smtClean="0"/>
              <a:t>2</a:t>
            </a:fld>
            <a:endParaRPr lang="en-US"/>
          </a:p>
        </p:txBody>
      </p:sp>
    </p:spTree>
    <p:extLst>
      <p:ext uri="{BB962C8B-B14F-4D97-AF65-F5344CB8AC3E}">
        <p14:creationId xmlns:p14="http://schemas.microsoft.com/office/powerpoint/2010/main" val="1688570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fontAlgn="base"/>
            <a:r>
              <a:rPr lang="en-US" sz="1200" b="0" i="0" kern="1200" dirty="0">
                <a:solidFill>
                  <a:schemeClr val="tx1"/>
                </a:solidFill>
                <a:effectLst/>
                <a:latin typeface="+mn-lt"/>
                <a:ea typeface="+mn-ea"/>
                <a:cs typeface="+mn-cs"/>
              </a:rPr>
              <a:t>A Community-Based Organization (CBO) is a local group dedicated to serving its community—through education, outreach or direct services. Our partnerships with CBOs help expand access to clean energy programs, create lasting relationships and drive meaningful change in the communities we serve.  </a:t>
            </a:r>
          </a:p>
          <a:p>
            <a:br>
              <a:rPr lang="en-US" dirty="0"/>
            </a:br>
            <a:r>
              <a:rPr lang="en-US" dirty="0"/>
              <a:t>The Workforce Development Channel provides a wide array of support for jobseekers seeking to find work in energy efficiency. There are several means through which jobseekers are provided opportunities to enter energy efficiency, as well as breaking down barriers to obtaining a job. The primary areas of Workforce Development consist of providing jobseekers with services and support, introducing opportunities to obtain scholarships at partnering community colleges, connections to the internship program, targeting specific geographic areas, and partnering with other entities to identify other areas of need.</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16</a:t>
            </a:fld>
            <a:endParaRPr lang="en-US"/>
          </a:p>
        </p:txBody>
      </p:sp>
    </p:spTree>
    <p:extLst>
      <p:ext uri="{BB962C8B-B14F-4D97-AF65-F5344CB8AC3E}">
        <p14:creationId xmlns:p14="http://schemas.microsoft.com/office/powerpoint/2010/main" val="491181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18</a:t>
            </a:fld>
            <a:endParaRPr lang="en-US"/>
          </a:p>
        </p:txBody>
      </p:sp>
    </p:spTree>
    <p:extLst>
      <p:ext uri="{BB962C8B-B14F-4D97-AF65-F5344CB8AC3E}">
        <p14:creationId xmlns:p14="http://schemas.microsoft.com/office/powerpoint/2010/main" val="3827790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Discuss </a:t>
            </a:r>
            <a:r>
              <a:rPr lang="en-US" dirty="0" err="1"/>
              <a:t>iq</a:t>
            </a:r>
            <a:r>
              <a:rPr lang="en-US" dirty="0"/>
              <a:t> programs that are designed to </a:t>
            </a:r>
            <a:r>
              <a:rPr lang="en-US" sz="1200" b="0" i="0" kern="1200" dirty="0">
                <a:solidFill>
                  <a:schemeClr val="tx1"/>
                </a:solidFill>
                <a:effectLst/>
                <a:latin typeface="+mn-lt"/>
                <a:ea typeface="+mn-ea"/>
                <a:cs typeface="+mn-cs"/>
              </a:rPr>
              <a:t>remove barriers so income-qualified customers can experience energy improvements where they live. Our approach combines financial assistance, community-based outreach, and tailored program delivery to ensure equitable access and measurable impact.</a:t>
            </a:r>
          </a:p>
          <a:p>
            <a:br>
              <a:rPr lang="en-US" dirty="0"/>
            </a:b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41B9336-D972-C64A-ABD1-22C5681D35F7}" type="slidenum">
              <a:rPr lang="en-US" smtClean="0"/>
              <a:t>19</a:t>
            </a:fld>
            <a:endParaRPr lang="en-US"/>
          </a:p>
        </p:txBody>
      </p:sp>
    </p:spTree>
    <p:extLst>
      <p:ext uri="{BB962C8B-B14F-4D97-AF65-F5344CB8AC3E}">
        <p14:creationId xmlns:p14="http://schemas.microsoft.com/office/powerpoint/2010/main" val="3284365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accessibility programs – smart home technology that builds independence</a:t>
            </a:r>
          </a:p>
        </p:txBody>
      </p:sp>
      <p:sp>
        <p:nvSpPr>
          <p:cNvPr id="4" name="Slide Number Placeholder 3"/>
          <p:cNvSpPr>
            <a:spLocks noGrp="1"/>
          </p:cNvSpPr>
          <p:nvPr>
            <p:ph type="sldNum" sz="quarter" idx="5"/>
          </p:nvPr>
        </p:nvSpPr>
        <p:spPr/>
        <p:txBody>
          <a:bodyPr/>
          <a:lstStyle/>
          <a:p>
            <a:fld id="{A41B9336-D972-C64A-ABD1-22C5681D35F7}" type="slidenum">
              <a:rPr lang="en-US" smtClean="0"/>
              <a:t>20</a:t>
            </a:fld>
            <a:endParaRPr lang="en-US"/>
          </a:p>
        </p:txBody>
      </p:sp>
    </p:spTree>
    <p:extLst>
      <p:ext uri="{BB962C8B-B14F-4D97-AF65-F5344CB8AC3E}">
        <p14:creationId xmlns:p14="http://schemas.microsoft.com/office/powerpoint/2010/main" val="2905842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Discuss the benefit of incorporating community engagement in all types of energy programs. Why it’s important to meet </a:t>
            </a:r>
            <a:r>
              <a:rPr lang="en-US" sz="1200" b="0" i="0" kern="1200" dirty="0">
                <a:solidFill>
                  <a:schemeClr val="tx1"/>
                </a:solidFill>
                <a:effectLst/>
                <a:latin typeface="+mn-lt"/>
                <a:ea typeface="+mn-ea"/>
                <a:cs typeface="+mn-cs"/>
              </a:rPr>
              <a:t>people where they are, partnering with trusted community organizations to drive program participation and customer satisfaction. Taking a community-first approach is rooted in outreach expertise, cultural competency, and a commitment to inclusivity.</a:t>
            </a:r>
          </a:p>
          <a:p>
            <a:br>
              <a:rPr lang="en-US" dirty="0"/>
            </a:br>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21</a:t>
            </a:fld>
            <a:endParaRPr lang="en-US"/>
          </a:p>
        </p:txBody>
      </p:sp>
    </p:spTree>
    <p:extLst>
      <p:ext uri="{BB962C8B-B14F-4D97-AF65-F5344CB8AC3E}">
        <p14:creationId xmlns:p14="http://schemas.microsoft.com/office/powerpoint/2010/main" val="409226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3</a:t>
            </a:fld>
            <a:endParaRPr lang="en-US"/>
          </a:p>
        </p:txBody>
      </p:sp>
    </p:spTree>
    <p:extLst>
      <p:ext uri="{BB962C8B-B14F-4D97-AF65-F5344CB8AC3E}">
        <p14:creationId xmlns:p14="http://schemas.microsoft.com/office/powerpoint/2010/main" val="2906646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D6AA8-D059-0984-8D08-9DF3BBD35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9C16B-3A89-3E49-E427-6B1C50E5F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E2257-845F-FC41-AC4B-B1B9151D0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20A647-D476-0B9F-CFE2-60F445B3E8EA}"/>
              </a:ext>
            </a:extLst>
          </p:cNvPr>
          <p:cNvSpPr>
            <a:spLocks noGrp="1"/>
          </p:cNvSpPr>
          <p:nvPr>
            <p:ph type="sldNum" sz="quarter" idx="5"/>
          </p:nvPr>
        </p:nvSpPr>
        <p:spPr/>
        <p:txBody>
          <a:bodyPr/>
          <a:lstStyle/>
          <a:p>
            <a:fld id="{A41B9336-D972-C64A-ABD1-22C5681D35F7}" type="slidenum">
              <a:rPr lang="en-US" smtClean="0"/>
              <a:t>4</a:t>
            </a:fld>
            <a:endParaRPr lang="en-US"/>
          </a:p>
        </p:txBody>
      </p:sp>
    </p:spTree>
    <p:extLst>
      <p:ext uri="{BB962C8B-B14F-4D97-AF65-F5344CB8AC3E}">
        <p14:creationId xmlns:p14="http://schemas.microsoft.com/office/powerpoint/2010/main" val="353812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D407E-8CBD-5AC7-56F2-1D6DD3E7D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570153-0F10-B4BA-9470-D11961F99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274D2-C8C0-6517-AB50-B14C4ECDE6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3A6B8-9560-9380-5602-7D97736D2196}"/>
              </a:ext>
            </a:extLst>
          </p:cNvPr>
          <p:cNvSpPr>
            <a:spLocks noGrp="1"/>
          </p:cNvSpPr>
          <p:nvPr>
            <p:ph type="sldNum" sz="quarter" idx="5"/>
          </p:nvPr>
        </p:nvSpPr>
        <p:spPr/>
        <p:txBody>
          <a:bodyPr/>
          <a:lstStyle/>
          <a:p>
            <a:fld id="{A41B9336-D972-C64A-ABD1-22C5681D35F7}" type="slidenum">
              <a:rPr lang="en-US" smtClean="0"/>
              <a:t>10</a:t>
            </a:fld>
            <a:endParaRPr lang="en-US"/>
          </a:p>
        </p:txBody>
      </p:sp>
    </p:spTree>
    <p:extLst>
      <p:ext uri="{BB962C8B-B14F-4D97-AF65-F5344CB8AC3E}">
        <p14:creationId xmlns:p14="http://schemas.microsoft.com/office/powerpoint/2010/main" val="2116520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Many groups have historically been underserved by energy efficiency and other clean energy investments, including Black communities, Indigenous communities, people of color, low-income individuals, youth, older adults, recently arrived immigrants, those with limited English proficiency, and people with disabilities.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Advancing equity in energy efficiency and clean energy programs, policies, and investments can ensure that disinvested communities benefit from the clean energy transition. Energy efficiency can reduce energy costs, create jobs, and promote health, safety, and well-being, but efficiency policies and programs can increase inequities if they do not include disinvested communities in these benefits.</a:t>
            </a:r>
          </a:p>
          <a:p>
            <a:br>
              <a:rPr lang="en-US" dirty="0"/>
            </a:br>
            <a:r>
              <a:rPr lang="en-US" dirty="0"/>
              <a:t>source: https://www.seelllc.com/elois-Thomas; accessed May 2026</a:t>
            </a:r>
          </a:p>
          <a:p>
            <a:r>
              <a:rPr lang="en-US" sz="1200" dirty="0"/>
              <a:t>Source: https://www.aceee.org/topic/energy-equity; </a:t>
            </a:r>
            <a:r>
              <a:rPr lang="en-US" dirty="0"/>
              <a:t>accessed May 2026</a:t>
            </a:r>
            <a:endParaRPr lang="en-US" sz="1200" dirty="0"/>
          </a:p>
          <a:p>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11</a:t>
            </a:fld>
            <a:endParaRPr lang="en-US"/>
          </a:p>
        </p:txBody>
      </p:sp>
    </p:spTree>
    <p:extLst>
      <p:ext uri="{BB962C8B-B14F-4D97-AF65-F5344CB8AC3E}">
        <p14:creationId xmlns:p14="http://schemas.microsoft.com/office/powerpoint/2010/main" val="2792407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as the MDI does, the greater energy system is making strides in its path to equity. Creating a clean and equitable energy system requires accountability, inclusivity and accessibility. </a:t>
            </a:r>
            <a:r>
              <a:rPr lang="en-US" sz="1200" b="0" i="0" kern="1200" dirty="0">
                <a:solidFill>
                  <a:schemeClr val="tx1"/>
                </a:solidFill>
                <a:effectLst/>
                <a:latin typeface="+mn-lt"/>
                <a:ea typeface="+mn-ea"/>
                <a:cs typeface="+mn-cs"/>
              </a:rPr>
              <a:t>The characteristics of an equitable energy system shown in these boxes guide the industry in determining if the energy efficiency sector, or a particular policy or program, is moving toward an equitable future.   </a:t>
            </a:r>
          </a:p>
          <a:p>
            <a:br>
              <a:rPr lang="en-US" dirty="0"/>
            </a:br>
            <a:r>
              <a:rPr lang="en-US" dirty="0"/>
              <a:t>https://www.aceee.org/topic/energy-equity</a:t>
            </a:r>
          </a:p>
        </p:txBody>
      </p:sp>
      <p:sp>
        <p:nvSpPr>
          <p:cNvPr id="4" name="Slide Number Placeholder 3"/>
          <p:cNvSpPr>
            <a:spLocks noGrp="1"/>
          </p:cNvSpPr>
          <p:nvPr>
            <p:ph type="sldNum" sz="quarter" idx="5"/>
          </p:nvPr>
        </p:nvSpPr>
        <p:spPr/>
        <p:txBody>
          <a:bodyPr/>
          <a:lstStyle/>
          <a:p>
            <a:fld id="{A41B9336-D972-C64A-ABD1-22C5681D35F7}" type="slidenum">
              <a:rPr lang="en-US" smtClean="0"/>
              <a:t>12</a:t>
            </a:fld>
            <a:endParaRPr lang="en-US"/>
          </a:p>
        </p:txBody>
      </p:sp>
    </p:spTree>
    <p:extLst>
      <p:ext uri="{BB962C8B-B14F-4D97-AF65-F5344CB8AC3E}">
        <p14:creationId xmlns:p14="http://schemas.microsoft.com/office/powerpoint/2010/main" val="2761772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effectLst/>
                <a:latin typeface="Montserrat" panose="00000500000000000000" pitchFamily="2" charset="0"/>
              </a:rPr>
              <a:t>There are a couple of other common terms to learn about when it comes to talking about an equitable energy system. Energy affordability is the idea that consumers should be able to pay for their home electricity use—lighting, heating, cooling, powering appliances—while also paying for other basic living expenses, such as food and medication, without having to choose or feel overburdened.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effectLs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Key part of energy affordability links back to equity and community. Older housing stock typically is less efficient and has older equipment in it. This becomes more expensive to use as time goes on, which leads to these areas having a higher energy burden.</a:t>
            </a:r>
            <a:endParaRPr lang="en-US" sz="1200" i="0" dirty="0">
              <a:effectLs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A41B9336-D972-C64A-ABD1-22C5681D35F7}" type="slidenum">
              <a:rPr lang="en-US" smtClean="0"/>
              <a:t>13</a:t>
            </a:fld>
            <a:endParaRPr lang="en-US"/>
          </a:p>
        </p:txBody>
      </p:sp>
    </p:spTree>
    <p:extLst>
      <p:ext uri="{BB962C8B-B14F-4D97-AF65-F5344CB8AC3E}">
        <p14:creationId xmlns:p14="http://schemas.microsoft.com/office/powerpoint/2010/main" val="217640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i="0" dirty="0">
                <a:effectLst/>
                <a:latin typeface="Montserrat" panose="00000500000000000000" pitchFamily="2" charset="0"/>
              </a:rPr>
              <a:t>Energy burden refers to the percentage of a household’s median annual income that is used to pay for electricity and gas</a:t>
            </a:r>
          </a:p>
          <a:p>
            <a:r>
              <a:rPr lang="en-US" sz="1200" b="0" i="0" kern="1200" dirty="0">
                <a:solidFill>
                  <a:schemeClr val="tx1"/>
                </a:solidFill>
                <a:effectLst/>
                <a:latin typeface="+mn-lt"/>
                <a:ea typeface="+mn-ea"/>
                <a:cs typeface="+mn-cs"/>
              </a:rPr>
              <a:t>Energy bills strain many household budgets, and some far more than others. Research has found that low-income, Black, Hispanic, and disadvantaged households all face dramatically higher energy burdens than the average household. High energy burdens are correlated with greater risk for respiratory diseases, increased stress and economic hardship, and difficulty in moving out of poverty.  </a:t>
            </a:r>
          </a:p>
          <a:p>
            <a:endParaRPr lang="en-US" sz="1200" i="0" dirty="0">
              <a:effectLst/>
              <a:highlight>
                <a:srgbClr val="FFFFFF"/>
              </a:highlight>
              <a:latin typeface="Montserrat" panose="00000500000000000000" pitchFamily="2" charset="0"/>
            </a:endParaRPr>
          </a:p>
          <a:p>
            <a:pPr algn="l"/>
            <a:r>
              <a:rPr lang="en-US" b="0" i="0" dirty="0">
                <a:solidFill>
                  <a:srgbClr val="0A0A0A"/>
                </a:solidFill>
                <a:effectLst/>
                <a:latin typeface="Ubuntu" panose="020F0502020204030204" pitchFamily="34" charset="0"/>
              </a:rPr>
              <a:t>2024 Energy Burden Report Update: One in Four Low-Income Households Spend Over 15% of Income on Energy Bills  (source: https://www.aceee.org/energy-burden, accessed march 2025)</a:t>
            </a:r>
          </a:p>
          <a:p>
            <a:endParaRPr lang="en-US" dirty="0"/>
          </a:p>
        </p:txBody>
      </p:sp>
      <p:sp>
        <p:nvSpPr>
          <p:cNvPr id="4" name="Slide Number Placeholder 3"/>
          <p:cNvSpPr>
            <a:spLocks noGrp="1"/>
          </p:cNvSpPr>
          <p:nvPr>
            <p:ph type="sldNum" sz="quarter" idx="5"/>
          </p:nvPr>
        </p:nvSpPr>
        <p:spPr/>
        <p:txBody>
          <a:bodyPr/>
          <a:lstStyle/>
          <a:p>
            <a:fld id="{A41B9336-D972-C64A-ABD1-22C5681D35F7}" type="slidenum">
              <a:rPr lang="en-US" smtClean="0"/>
              <a:t>14</a:t>
            </a:fld>
            <a:endParaRPr lang="en-US"/>
          </a:p>
        </p:txBody>
      </p:sp>
    </p:spTree>
    <p:extLst>
      <p:ext uri="{BB962C8B-B14F-4D97-AF65-F5344CB8AC3E}">
        <p14:creationId xmlns:p14="http://schemas.microsoft.com/office/powerpoint/2010/main" val="3574503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Clean &amp; Equitable MDI is a comprehensive suite of resources designed to transform the energy landscape by prioritizing access for all, fostering innovation, promoting community-led solutions and creating clean energy champions. The C&amp;E MDI has three foundational goals: ▪ Access: Develop and implement clean energy programs and initiatives that aim to educate &amp; reduce the energy burden and are inclusive of all customer. ▪ Vendor Opportunities: Expand industry-wide network of vendors and suppliers providing energy related services and products that benefit the communities in or near where they reside. ▪ Workforce Opportunities: Connecting candidates to clean energy career opportunities within or near their communities, particularly in EIEC areas, through innovative workforce solutions, educational and training programs, and community partnerships.</a:t>
            </a:r>
          </a:p>
        </p:txBody>
      </p:sp>
      <p:sp>
        <p:nvSpPr>
          <p:cNvPr id="4" name="Slide Number Placeholder 3"/>
          <p:cNvSpPr>
            <a:spLocks noGrp="1"/>
          </p:cNvSpPr>
          <p:nvPr>
            <p:ph type="sldNum" sz="quarter" idx="5"/>
          </p:nvPr>
        </p:nvSpPr>
        <p:spPr/>
        <p:txBody>
          <a:bodyPr/>
          <a:lstStyle/>
          <a:p>
            <a:fld id="{A41B9336-D972-C64A-ABD1-22C5681D35F7}" type="slidenum">
              <a:rPr lang="en-US" smtClean="0"/>
              <a:t>15</a:t>
            </a:fld>
            <a:endParaRPr lang="en-US"/>
          </a:p>
        </p:txBody>
      </p:sp>
    </p:spTree>
    <p:extLst>
      <p:ext uri="{BB962C8B-B14F-4D97-AF65-F5344CB8AC3E}">
        <p14:creationId xmlns:p14="http://schemas.microsoft.com/office/powerpoint/2010/main" val="1373959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4.jp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635397A-BD19-6EB9-34A9-C1B3BD7ADA7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3316029"/>
            <a:ext cx="12187431" cy="3541971"/>
          </a:xfrm>
          <a:prstGeom prst="rect">
            <a:avLst/>
          </a:prstGeom>
        </p:spPr>
      </p:pic>
      <p:sp>
        <p:nvSpPr>
          <p:cNvPr id="2" name="Title 1">
            <a:extLst>
              <a:ext uri="{FF2B5EF4-FFF2-40B4-BE49-F238E27FC236}">
                <a16:creationId xmlns:a16="http://schemas.microsoft.com/office/drawing/2014/main" id="{905372A3-DA95-BE08-7EDA-F4F73663C51A}"/>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874759A9-4973-9C0B-4F38-57038664009F}"/>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399582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0">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FD7E8-76DF-E9EA-BC2B-A8C3AE55805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3314701"/>
            <a:ext cx="12192000" cy="3543299"/>
          </a:xfrm>
          <a:prstGeom prst="rect">
            <a:avLst/>
          </a:prstGeom>
        </p:spPr>
      </p:pic>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5154152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hoto with Text Slide 3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B3FD83-61EE-B842-207D-7DA2AB3874E2}"/>
              </a:ext>
            </a:extLst>
          </p:cNvPr>
          <p:cNvPicPr>
            <a:picLocks noGrp="1" noRo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5" name="Text Placeholder 3">
            <a:extLst>
              <a:ext uri="{FF2B5EF4-FFF2-40B4-BE49-F238E27FC236}">
                <a16:creationId xmlns:a16="http://schemas.microsoft.com/office/drawing/2014/main" id="{33EDBCD6-ECB0-226D-12C1-C6A6FC21CF6B}"/>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6" name="Text Placeholder 3">
            <a:extLst>
              <a:ext uri="{FF2B5EF4-FFF2-40B4-BE49-F238E27FC236}">
                <a16:creationId xmlns:a16="http://schemas.microsoft.com/office/drawing/2014/main" id="{9EB6EEFC-90FD-2C2D-DDF7-E4CA2449CBAF}"/>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itle 1">
            <a:extLst>
              <a:ext uri="{FF2B5EF4-FFF2-40B4-BE49-F238E27FC236}">
                <a16:creationId xmlns:a16="http://schemas.microsoft.com/office/drawing/2014/main" id="{24A7C491-C59F-3EA8-DB2E-DDD455DB22E7}"/>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56118445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hoto with Text Slide 3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012148-00AC-373E-4E46-A4F6BFFD97C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3" name="Text Placeholder 3">
            <a:extLst>
              <a:ext uri="{FF2B5EF4-FFF2-40B4-BE49-F238E27FC236}">
                <a16:creationId xmlns:a16="http://schemas.microsoft.com/office/drawing/2014/main" id="{C14FA61C-61FF-2823-5265-40B4B99CF2E7}"/>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BD3A90E4-AD1A-B759-738C-76BBE41036B8}"/>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DBD95862-6FF3-0834-8229-B3C0EF6F55E8}"/>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7252498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hoto with Text Slide 3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D1C159-F360-6420-E1EE-5DD6AC50082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E0D0ED13-B3F8-FD04-5B66-A62537CE879B}"/>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1BAA53D2-7BDD-9F10-ADCC-3A720C0E3425}"/>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C25D815A-DA23-2AD9-5504-4A078A8A4AE5}"/>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3570373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hoto with Text Slide 36">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B88CF8-1CFC-CDAF-3D41-CF22C5FECA5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3" name="Text Placeholder 3">
            <a:extLst>
              <a:ext uri="{FF2B5EF4-FFF2-40B4-BE49-F238E27FC236}">
                <a16:creationId xmlns:a16="http://schemas.microsoft.com/office/drawing/2014/main" id="{E34020BC-0F70-1AAB-1F08-D5463FBFBE33}"/>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342AE77D-8841-F8B4-6E1A-36F1F31EA527}"/>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7AE41944-BA54-782C-A246-E702292D207D}"/>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2736309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F625C5-2C3F-D224-7776-78EEEECFA915}"/>
              </a:ext>
            </a:extLst>
          </p:cNvPr>
          <p:cNvPicPr>
            <a:picLocks noGrp="1" noRot="1" noMove="1" noResize="1" noEditPoints="1" noAdjustHandles="1" noChangeArrowheads="1" noChangeShapeType="1" noCrop="1"/>
          </p:cNvPicPr>
          <p:nvPr userDrawn="1"/>
        </p:nvPicPr>
        <p:blipFill>
          <a:blip r:embed="rId2"/>
          <a:stretch>
            <a:fillRect/>
          </a:stretch>
        </p:blipFill>
        <p:spPr>
          <a:xfrm>
            <a:off x="-2651" y="1074513"/>
            <a:ext cx="3492500" cy="5778500"/>
          </a:xfrm>
          <a:prstGeom prst="rect">
            <a:avLst/>
          </a:prstGeom>
        </p:spPr>
      </p:pic>
      <p:sp>
        <p:nvSpPr>
          <p:cNvPr id="8" name="Text Placeholder 3">
            <a:extLst>
              <a:ext uri="{FF2B5EF4-FFF2-40B4-BE49-F238E27FC236}">
                <a16:creationId xmlns:a16="http://schemas.microsoft.com/office/drawing/2014/main" id="{2442EDCA-2095-7470-BAFE-03B2169245AF}"/>
              </a:ext>
            </a:extLst>
          </p:cNvPr>
          <p:cNvSpPr>
            <a:spLocks noGrp="1" noRot="1" noMove="1" noResize="1" noEditPoints="1" noAdjustHandles="1" noChangeArrowheads="1" noChangeShapeType="1"/>
          </p:cNvSpPr>
          <p:nvPr>
            <p:ph type="body" sz="half" idx="2" hasCustomPrompt="1"/>
          </p:nvPr>
        </p:nvSpPr>
        <p:spPr>
          <a:xfrm>
            <a:off x="3759452" y="1371600"/>
            <a:ext cx="7944868" cy="4937760"/>
          </a:xfrm>
          <a:prstGeom prst="rect">
            <a:avLst/>
          </a:prstGeom>
        </p:spPr>
        <p:txBody>
          <a:bodyPr anchor="ctr"/>
          <a:lstStyle>
            <a:lvl1pPr marL="0" indent="0">
              <a:lnSpc>
                <a:spcPct val="100000"/>
              </a:lnSpc>
              <a:buNone/>
              <a:defRPr sz="3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quote text. Lorem ipsum dolor sit </a:t>
            </a:r>
            <a:r>
              <a:rPr lang="en-US" dirty="0" err="1"/>
              <a:t>amet</a:t>
            </a:r>
            <a:r>
              <a:rPr lang="en-US" dirty="0"/>
              <a:t>, </a:t>
            </a:r>
            <a:r>
              <a:rPr lang="en-US" dirty="0" err="1"/>
              <a:t>consectetur</a:t>
            </a:r>
            <a:r>
              <a:rPr lang="en-US" dirty="0"/>
              <a:t> </a:t>
            </a:r>
            <a:r>
              <a:rPr lang="en-US" dirty="0" err="1"/>
              <a:t>adipisciping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spTree>
    <p:extLst>
      <p:ext uri="{BB962C8B-B14F-4D97-AF65-F5344CB8AC3E}">
        <p14:creationId xmlns:p14="http://schemas.microsoft.com/office/powerpoint/2010/main" val="138144411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2442EDCA-2095-7470-BAFE-03B2169245AF}"/>
              </a:ext>
            </a:extLst>
          </p:cNvPr>
          <p:cNvSpPr>
            <a:spLocks noGrp="1" noRot="1" noMove="1" noResize="1" noEditPoints="1" noAdjustHandles="1" noChangeArrowheads="1" noChangeShapeType="1"/>
          </p:cNvSpPr>
          <p:nvPr>
            <p:ph type="body" sz="half" idx="2" hasCustomPrompt="1"/>
          </p:nvPr>
        </p:nvSpPr>
        <p:spPr>
          <a:xfrm>
            <a:off x="3759452" y="1371600"/>
            <a:ext cx="7944868" cy="4937760"/>
          </a:xfrm>
          <a:prstGeom prst="rect">
            <a:avLst/>
          </a:prstGeom>
        </p:spPr>
        <p:txBody>
          <a:bodyPr anchor="ctr"/>
          <a:lstStyle>
            <a:lvl1pPr marL="0" indent="0">
              <a:lnSpc>
                <a:spcPct val="100000"/>
              </a:lnSpc>
              <a:buNone/>
              <a:defRPr sz="3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quote text. Lorem ipsum dolor sit </a:t>
            </a:r>
            <a:r>
              <a:rPr lang="en-US" dirty="0" err="1"/>
              <a:t>amet</a:t>
            </a:r>
            <a:r>
              <a:rPr lang="en-US" dirty="0"/>
              <a:t>, </a:t>
            </a:r>
            <a:r>
              <a:rPr lang="en-US" dirty="0" err="1"/>
              <a:t>consectetur</a:t>
            </a:r>
            <a:r>
              <a:rPr lang="en-US" dirty="0"/>
              <a:t> </a:t>
            </a:r>
            <a:r>
              <a:rPr lang="en-US" dirty="0" err="1"/>
              <a:t>adipisciping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pic>
        <p:nvPicPr>
          <p:cNvPr id="2" name="Picture 1">
            <a:extLst>
              <a:ext uri="{FF2B5EF4-FFF2-40B4-BE49-F238E27FC236}">
                <a16:creationId xmlns:a16="http://schemas.microsoft.com/office/drawing/2014/main" id="{89C28540-E744-893D-5BE0-C29073D1938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Tree>
    <p:extLst>
      <p:ext uri="{BB962C8B-B14F-4D97-AF65-F5344CB8AC3E}">
        <p14:creationId xmlns:p14="http://schemas.microsoft.com/office/powerpoint/2010/main" val="23168212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2442EDCA-2095-7470-BAFE-03B2169245AF}"/>
              </a:ext>
            </a:extLst>
          </p:cNvPr>
          <p:cNvSpPr>
            <a:spLocks noGrp="1" noRot="1" noMove="1" noResize="1" noEditPoints="1" noAdjustHandles="1" noChangeArrowheads="1" noChangeShapeType="1"/>
          </p:cNvSpPr>
          <p:nvPr>
            <p:ph type="body" sz="half" idx="2" hasCustomPrompt="1"/>
          </p:nvPr>
        </p:nvSpPr>
        <p:spPr>
          <a:xfrm>
            <a:off x="3759452" y="1371600"/>
            <a:ext cx="7944868" cy="4937760"/>
          </a:xfrm>
          <a:prstGeom prst="rect">
            <a:avLst/>
          </a:prstGeom>
        </p:spPr>
        <p:txBody>
          <a:bodyPr anchor="ctr"/>
          <a:lstStyle>
            <a:lvl1pPr marL="0" indent="0">
              <a:lnSpc>
                <a:spcPct val="100000"/>
              </a:lnSpc>
              <a:buNone/>
              <a:defRPr sz="3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quote text. Lorem ipsum dolor sit </a:t>
            </a:r>
            <a:r>
              <a:rPr lang="en-US" dirty="0" err="1"/>
              <a:t>amet</a:t>
            </a:r>
            <a:r>
              <a:rPr lang="en-US" dirty="0"/>
              <a:t>, </a:t>
            </a:r>
            <a:r>
              <a:rPr lang="en-US" dirty="0" err="1"/>
              <a:t>consectetur</a:t>
            </a:r>
            <a:r>
              <a:rPr lang="en-US" dirty="0"/>
              <a:t> </a:t>
            </a:r>
            <a:r>
              <a:rPr lang="en-US" dirty="0" err="1"/>
              <a:t>adipisciping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pic>
        <p:nvPicPr>
          <p:cNvPr id="3" name="Picture 2">
            <a:extLst>
              <a:ext uri="{FF2B5EF4-FFF2-40B4-BE49-F238E27FC236}">
                <a16:creationId xmlns:a16="http://schemas.microsoft.com/office/drawing/2014/main" id="{D371DF04-5ED3-EC69-C13E-940D510F252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2"/>
            <a:ext cx="3492500" cy="5783488"/>
          </a:xfrm>
          <a:prstGeom prst="rect">
            <a:avLst/>
          </a:prstGeom>
        </p:spPr>
      </p:pic>
    </p:spTree>
    <p:extLst>
      <p:ext uri="{BB962C8B-B14F-4D97-AF65-F5344CB8AC3E}">
        <p14:creationId xmlns:p14="http://schemas.microsoft.com/office/powerpoint/2010/main" val="12753509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2442EDCA-2095-7470-BAFE-03B2169245AF}"/>
              </a:ext>
            </a:extLst>
          </p:cNvPr>
          <p:cNvSpPr>
            <a:spLocks noGrp="1" noRot="1" noMove="1" noResize="1" noEditPoints="1" noAdjustHandles="1" noChangeArrowheads="1" noChangeShapeType="1"/>
          </p:cNvSpPr>
          <p:nvPr>
            <p:ph type="body" sz="half" idx="2" hasCustomPrompt="1"/>
          </p:nvPr>
        </p:nvSpPr>
        <p:spPr>
          <a:xfrm>
            <a:off x="3759452" y="1371600"/>
            <a:ext cx="7944868" cy="4937760"/>
          </a:xfrm>
          <a:prstGeom prst="rect">
            <a:avLst/>
          </a:prstGeom>
        </p:spPr>
        <p:txBody>
          <a:bodyPr anchor="ctr"/>
          <a:lstStyle>
            <a:lvl1pPr marL="0" indent="0">
              <a:lnSpc>
                <a:spcPct val="100000"/>
              </a:lnSpc>
              <a:buNone/>
              <a:defRPr sz="3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quote text. Lorem ipsum dolor sit </a:t>
            </a:r>
            <a:r>
              <a:rPr lang="en-US" dirty="0" err="1"/>
              <a:t>amet</a:t>
            </a:r>
            <a:r>
              <a:rPr lang="en-US" dirty="0"/>
              <a:t>, </a:t>
            </a:r>
            <a:r>
              <a:rPr lang="en-US" dirty="0" err="1"/>
              <a:t>consectetur</a:t>
            </a:r>
            <a:r>
              <a:rPr lang="en-US" dirty="0"/>
              <a:t> </a:t>
            </a:r>
            <a:r>
              <a:rPr lang="en-US" dirty="0" err="1"/>
              <a:t>adipisciping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pic>
        <p:nvPicPr>
          <p:cNvPr id="3" name="Picture 2">
            <a:extLst>
              <a:ext uri="{FF2B5EF4-FFF2-40B4-BE49-F238E27FC236}">
                <a16:creationId xmlns:a16="http://schemas.microsoft.com/office/drawing/2014/main" id="{D81E198C-AE2A-2F89-FA80-C7767EAF084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Tree>
    <p:extLst>
      <p:ext uri="{BB962C8B-B14F-4D97-AF65-F5344CB8AC3E}">
        <p14:creationId xmlns:p14="http://schemas.microsoft.com/office/powerpoint/2010/main" val="34010932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Quote 5">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2442EDCA-2095-7470-BAFE-03B2169245AF}"/>
              </a:ext>
            </a:extLst>
          </p:cNvPr>
          <p:cNvSpPr>
            <a:spLocks noGrp="1" noRot="1" noMove="1" noResize="1" noEditPoints="1" noAdjustHandles="1" noChangeArrowheads="1" noChangeShapeType="1"/>
          </p:cNvSpPr>
          <p:nvPr>
            <p:ph type="body" sz="half" idx="2" hasCustomPrompt="1"/>
          </p:nvPr>
        </p:nvSpPr>
        <p:spPr>
          <a:xfrm>
            <a:off x="3759452" y="1371600"/>
            <a:ext cx="7944868" cy="4937760"/>
          </a:xfrm>
          <a:prstGeom prst="rect">
            <a:avLst/>
          </a:prstGeom>
        </p:spPr>
        <p:txBody>
          <a:bodyPr anchor="ctr"/>
          <a:lstStyle>
            <a:lvl1pPr marL="0" indent="0">
              <a:lnSpc>
                <a:spcPct val="100000"/>
              </a:lnSpc>
              <a:buNone/>
              <a:defRPr sz="3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quote text. Lorem ipsum dolor sit </a:t>
            </a:r>
            <a:r>
              <a:rPr lang="en-US" dirty="0" err="1"/>
              <a:t>amet</a:t>
            </a:r>
            <a:r>
              <a:rPr lang="en-US" dirty="0"/>
              <a:t>, </a:t>
            </a:r>
            <a:r>
              <a:rPr lang="en-US" dirty="0" err="1"/>
              <a:t>consectetur</a:t>
            </a:r>
            <a:r>
              <a:rPr lang="en-US" dirty="0"/>
              <a:t> </a:t>
            </a:r>
            <a:r>
              <a:rPr lang="en-US" dirty="0" err="1"/>
              <a:t>adipisciping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p>
        </p:txBody>
      </p:sp>
      <p:pic>
        <p:nvPicPr>
          <p:cNvPr id="2" name="Picture 1">
            <a:extLst>
              <a:ext uri="{FF2B5EF4-FFF2-40B4-BE49-F238E27FC236}">
                <a16:creationId xmlns:a16="http://schemas.microsoft.com/office/drawing/2014/main" id="{828F54A8-5402-7FF0-158D-0CFCA4CDCCE3}"/>
              </a:ext>
            </a:extLst>
          </p:cNvPr>
          <p:cNvPicPr>
            <a:picLocks noGrp="1" noRo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Tree>
    <p:extLst>
      <p:ext uri="{BB962C8B-B14F-4D97-AF65-F5344CB8AC3E}">
        <p14:creationId xmlns:p14="http://schemas.microsoft.com/office/powerpoint/2010/main" val="17561279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ppendix / Thank You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9D6D81-D020-B6FD-B734-AAE932A5F40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143001"/>
            <a:ext cx="12192000" cy="5714999"/>
          </a:xfrm>
          <a:prstGeom prst="rect">
            <a:avLst/>
          </a:prstGeom>
        </p:spPr>
      </p:pic>
      <p:pic>
        <p:nvPicPr>
          <p:cNvPr id="8" name="Picture 7">
            <a:extLst>
              <a:ext uri="{FF2B5EF4-FFF2-40B4-BE49-F238E27FC236}">
                <a16:creationId xmlns:a16="http://schemas.microsoft.com/office/drawing/2014/main" id="{1F4DC087-2C24-F21C-9375-A39F78F49BC6}"/>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2209800" y="1553440"/>
            <a:ext cx="7772400" cy="3695700"/>
          </a:xfrm>
          <a:prstGeom prst="rect">
            <a:avLst/>
          </a:prstGeom>
        </p:spPr>
      </p:pic>
      <p:sp>
        <p:nvSpPr>
          <p:cNvPr id="3" name="Text Placeholder 3">
            <a:extLst>
              <a:ext uri="{FF2B5EF4-FFF2-40B4-BE49-F238E27FC236}">
                <a16:creationId xmlns:a16="http://schemas.microsoft.com/office/drawing/2014/main" id="{3A71016A-E57E-63CF-D23B-29A9D3833898}"/>
              </a:ext>
            </a:extLst>
          </p:cNvPr>
          <p:cNvSpPr>
            <a:spLocks noGrp="1" noRot="1" noMove="1" noResize="1" noEditPoints="1" noAdjustHandles="1" noChangeArrowheads="1" noChangeShapeType="1"/>
          </p:cNvSpPr>
          <p:nvPr>
            <p:ph type="body" sz="half" idx="2"/>
          </p:nvPr>
        </p:nvSpPr>
        <p:spPr>
          <a:xfrm>
            <a:off x="2630905" y="3742717"/>
            <a:ext cx="6946231" cy="1085957"/>
          </a:xfrm>
          <a:prstGeom prst="rect">
            <a:avLst/>
          </a:prstGeom>
        </p:spPr>
        <p:txBody>
          <a:bodyPr/>
          <a:lstStyle>
            <a:lvl1pPr marL="0" indent="0" algn="ctr">
              <a:lnSpc>
                <a:spcPct val="100000"/>
              </a:lnSpc>
              <a:spcBef>
                <a:spcPts val="0"/>
              </a:spcBef>
              <a:buNone/>
              <a:defRPr sz="1800" baseline="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itle 1">
            <a:extLst>
              <a:ext uri="{FF2B5EF4-FFF2-40B4-BE49-F238E27FC236}">
                <a16:creationId xmlns:a16="http://schemas.microsoft.com/office/drawing/2014/main" id="{0A554914-0AD1-C38D-3AAA-A3C7505029EE}"/>
              </a:ext>
            </a:extLst>
          </p:cNvPr>
          <p:cNvSpPr>
            <a:spLocks noGrp="1" noRot="1" noMove="1" noResize="1" noEditPoints="1" noAdjustHandles="1" noChangeArrowheads="1" noChangeShapeType="1"/>
          </p:cNvSpPr>
          <p:nvPr>
            <p:ph type="ctrTitle" hasCustomPrompt="1"/>
          </p:nvPr>
        </p:nvSpPr>
        <p:spPr>
          <a:xfrm>
            <a:off x="2630905" y="1941095"/>
            <a:ext cx="6946231" cy="1873733"/>
          </a:xfrm>
          <a:prstGeom prst="rect">
            <a:avLst/>
          </a:prstGeom>
        </p:spPr>
        <p:txBody>
          <a:bodyPr anchor="b"/>
          <a:lstStyle>
            <a:lvl1pPr algn="ctr">
              <a:defRPr sz="6000" b="0" i="0" cap="all" spc="-100" baseline="0">
                <a:solidFill>
                  <a:schemeClr val="bg1"/>
                </a:solidFill>
                <a:latin typeface="Univers Condensed Light" panose="020B0306020202040204" pitchFamily="34" charset="0"/>
              </a:defRPr>
            </a:lvl1pPr>
          </a:lstStyle>
          <a:p>
            <a:r>
              <a:rPr lang="en-US" dirty="0"/>
              <a:t>Appendix / thank you</a:t>
            </a:r>
          </a:p>
        </p:txBody>
      </p:sp>
      <p:pic>
        <p:nvPicPr>
          <p:cNvPr id="2" name="Picture 1">
            <a:extLst>
              <a:ext uri="{FF2B5EF4-FFF2-40B4-BE49-F238E27FC236}">
                <a16:creationId xmlns:a16="http://schemas.microsoft.com/office/drawing/2014/main" id="{ACA6792F-5DEF-07E1-3E85-7111E94D39BE}"/>
              </a:ext>
            </a:extLst>
          </p:cNvPr>
          <p:cNvPicPr>
            <a:picLocks noChangeAspect="1"/>
          </p:cNvPicPr>
          <p:nvPr userDrawn="1"/>
        </p:nvPicPr>
        <p:blipFill>
          <a:blip r:embed="rId4"/>
          <a:stretch>
            <a:fillRect/>
          </a:stretch>
        </p:blipFill>
        <p:spPr>
          <a:xfrm>
            <a:off x="4293079" y="636167"/>
            <a:ext cx="3605842" cy="582163"/>
          </a:xfrm>
          <a:prstGeom prst="rect">
            <a:avLst/>
          </a:prstGeom>
        </p:spPr>
      </p:pic>
    </p:spTree>
    <p:extLst>
      <p:ext uri="{BB962C8B-B14F-4D97-AF65-F5344CB8AC3E}">
        <p14:creationId xmlns:p14="http://schemas.microsoft.com/office/powerpoint/2010/main" val="1682285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1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8D3F36-7F91-9D7C-79B5-0807D8DE68D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828800"/>
            <a:ext cx="12192000" cy="5029200"/>
          </a:xfrm>
          <a:prstGeom prst="rect">
            <a:avLst/>
          </a:prstGeom>
        </p:spPr>
      </p:pic>
      <p:sp>
        <p:nvSpPr>
          <p:cNvPr id="9" name="Title 1">
            <a:extLst>
              <a:ext uri="{FF2B5EF4-FFF2-40B4-BE49-F238E27FC236}">
                <a16:creationId xmlns:a16="http://schemas.microsoft.com/office/drawing/2014/main" id="{0B24A983-B5F8-E717-DBF1-E9E73828BCAA}"/>
              </a:ext>
            </a:extLst>
          </p:cNvPr>
          <p:cNvSpPr>
            <a:spLocks noGrp="1" noRot="1" noMove="1" noResize="1" noEditPoints="1" noAdjustHandles="1" noChangeArrowheads="1" noChangeShapeType="1"/>
          </p:cNvSpPr>
          <p:nvPr>
            <p:ph type="ctrTitle" hasCustomPrompt="1"/>
          </p:nvPr>
        </p:nvSpPr>
        <p:spPr>
          <a:xfrm>
            <a:off x="632409" y="2620709"/>
            <a:ext cx="11069053" cy="2258745"/>
          </a:xfrm>
          <a:prstGeom prst="rect">
            <a:avLst/>
          </a:prstGeom>
        </p:spPr>
        <p:txBody>
          <a:bodyPr anchor="b"/>
          <a:lstStyle>
            <a:lvl1pPr algn="l">
              <a:lnSpc>
                <a:spcPct val="85000"/>
              </a:lnSpc>
              <a:defRPr sz="5800" b="0" i="0" cap="all" spc="-100" baseline="0">
                <a:solidFill>
                  <a:schemeClr val="bg1"/>
                </a:solidFill>
                <a:latin typeface="Univers Condensed Light" panose="020B0306020202040204" pitchFamily="34" charset="0"/>
              </a:defRPr>
            </a:lvl1pPr>
          </a:lstStyle>
          <a:p>
            <a:r>
              <a:rPr lang="en-US" dirty="0"/>
              <a:t>PRESENTATION NAME</a:t>
            </a:r>
          </a:p>
        </p:txBody>
      </p:sp>
      <p:sp>
        <p:nvSpPr>
          <p:cNvPr id="10" name="Subtitle 2">
            <a:extLst>
              <a:ext uri="{FF2B5EF4-FFF2-40B4-BE49-F238E27FC236}">
                <a16:creationId xmlns:a16="http://schemas.microsoft.com/office/drawing/2014/main" id="{661EE67E-EDCB-EC79-9F6C-C3EF8485EE18}"/>
              </a:ext>
            </a:extLst>
          </p:cNvPr>
          <p:cNvSpPr>
            <a:spLocks noGrp="1" noRot="1" noMove="1" noResize="1" noEditPoints="1" noAdjustHandles="1" noChangeArrowheads="1" noChangeShapeType="1"/>
          </p:cNvSpPr>
          <p:nvPr>
            <p:ph type="subTitle" idx="1" hasCustomPrompt="1"/>
          </p:nvPr>
        </p:nvSpPr>
        <p:spPr>
          <a:xfrm>
            <a:off x="632410" y="4866676"/>
            <a:ext cx="11069052" cy="534000"/>
          </a:xfrm>
          <a:prstGeom prst="rect">
            <a:avLst/>
          </a:prstGeom>
        </p:spPr>
        <p:txBody>
          <a:bodyPr/>
          <a:lstStyle>
            <a:lvl1pPr marL="0" indent="0" algn="l">
              <a:spcBef>
                <a:spcPts val="0"/>
              </a:spcBef>
              <a:buNone/>
              <a:defRPr sz="2600" b="0" i="0" cap="all" spc="-10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19500707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ppendix / Thank You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698D68-61C0-7124-B814-01BBA6A54FC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2651" y="1069289"/>
            <a:ext cx="3492500" cy="5788711"/>
          </a:xfrm>
          <a:prstGeom prst="rect">
            <a:avLst/>
          </a:prstGeom>
        </p:spPr>
      </p:pic>
      <p:pic>
        <p:nvPicPr>
          <p:cNvPr id="4" name="Picture 3">
            <a:extLst>
              <a:ext uri="{FF2B5EF4-FFF2-40B4-BE49-F238E27FC236}">
                <a16:creationId xmlns:a16="http://schemas.microsoft.com/office/drawing/2014/main" id="{AAEF658A-8F9F-4EDC-3E1A-CB84CEF863FA}"/>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3489849" y="1069289"/>
            <a:ext cx="8702151" cy="5788711"/>
          </a:xfrm>
          <a:prstGeom prst="rect">
            <a:avLst/>
          </a:prstGeom>
        </p:spPr>
      </p:pic>
      <p:sp>
        <p:nvSpPr>
          <p:cNvPr id="5" name="Title 1">
            <a:extLst>
              <a:ext uri="{FF2B5EF4-FFF2-40B4-BE49-F238E27FC236}">
                <a16:creationId xmlns:a16="http://schemas.microsoft.com/office/drawing/2014/main" id="{40F87D97-C7BC-B66D-D9CA-4F2B8813A898}"/>
              </a:ext>
            </a:extLst>
          </p:cNvPr>
          <p:cNvSpPr>
            <a:spLocks noGrp="1" noRot="1" noMove="1" noResize="1" noEditPoints="1" noAdjustHandles="1" noChangeArrowheads="1" noChangeShapeType="1"/>
          </p:cNvSpPr>
          <p:nvPr>
            <p:ph type="ctrTitle" hasCustomPrompt="1"/>
          </p:nvPr>
        </p:nvSpPr>
        <p:spPr>
          <a:xfrm>
            <a:off x="4154902" y="1555463"/>
            <a:ext cx="7414245" cy="2733230"/>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Appendix / thank you</a:t>
            </a:r>
          </a:p>
        </p:txBody>
      </p:sp>
      <p:sp>
        <p:nvSpPr>
          <p:cNvPr id="6" name="Text Placeholder 3">
            <a:extLst>
              <a:ext uri="{FF2B5EF4-FFF2-40B4-BE49-F238E27FC236}">
                <a16:creationId xmlns:a16="http://schemas.microsoft.com/office/drawing/2014/main" id="{F0F4C81F-0100-C087-A85E-16D176A4DFB3}"/>
              </a:ext>
            </a:extLst>
          </p:cNvPr>
          <p:cNvSpPr>
            <a:spLocks noGrp="1" noRot="1" noMove="1" noResize="1" noEditPoints="1" noAdjustHandles="1" noChangeArrowheads="1" noChangeShapeType="1"/>
          </p:cNvSpPr>
          <p:nvPr>
            <p:ph type="body" sz="half" idx="2"/>
          </p:nvPr>
        </p:nvSpPr>
        <p:spPr>
          <a:xfrm>
            <a:off x="4154903" y="4216581"/>
            <a:ext cx="7414244" cy="1826410"/>
          </a:xfrm>
          <a:prstGeom prst="rect">
            <a:avLst/>
          </a:prstGeom>
        </p:spPr>
        <p:txBody>
          <a:bodyPr/>
          <a:lstStyle>
            <a:lvl1pPr marL="0" indent="0" algn="l">
              <a:lnSpc>
                <a:spcPct val="100000"/>
              </a:lnSpc>
              <a:spcBef>
                <a:spcPts val="0"/>
              </a:spcBef>
              <a:buNone/>
              <a:defRPr sz="1800" baseline="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2" name="Picture 1">
            <a:extLst>
              <a:ext uri="{FF2B5EF4-FFF2-40B4-BE49-F238E27FC236}">
                <a16:creationId xmlns:a16="http://schemas.microsoft.com/office/drawing/2014/main" id="{5BD37CF9-D94C-C92E-341A-6D2D8E874498}"/>
              </a:ext>
            </a:extLst>
          </p:cNvPr>
          <p:cNvPicPr>
            <a:picLocks noChangeAspect="1"/>
          </p:cNvPicPr>
          <p:nvPr userDrawn="1"/>
        </p:nvPicPr>
        <p:blipFill>
          <a:blip r:embed="rId4"/>
          <a:stretch>
            <a:fillRect/>
          </a:stretch>
        </p:blipFill>
        <p:spPr>
          <a:xfrm>
            <a:off x="8060971" y="254280"/>
            <a:ext cx="3605842" cy="582163"/>
          </a:xfrm>
          <a:prstGeom prst="rect">
            <a:avLst/>
          </a:prstGeom>
        </p:spPr>
      </p:pic>
    </p:spTree>
    <p:extLst>
      <p:ext uri="{BB962C8B-B14F-4D97-AF65-F5344CB8AC3E}">
        <p14:creationId xmlns:p14="http://schemas.microsoft.com/office/powerpoint/2010/main" val="5894617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mere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34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56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one lin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38126"/>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138316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one line) - Text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1983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5" name="Text Placeholder 3">
            <a:extLst>
              <a:ext uri="{FF2B5EF4-FFF2-40B4-BE49-F238E27FC236}">
                <a16:creationId xmlns:a16="http://schemas.microsoft.com/office/drawing/2014/main" id="{F99853A9-63F8-F1F1-CCC1-38CD9702935A}"/>
              </a:ext>
            </a:extLst>
          </p:cNvPr>
          <p:cNvSpPr>
            <a:spLocks noGrp="1"/>
          </p:cNvSpPr>
          <p:nvPr>
            <p:ph type="body" sz="half" idx="2"/>
          </p:nvPr>
        </p:nvSpPr>
        <p:spPr>
          <a:xfrm>
            <a:off x="679369" y="2009565"/>
            <a:ext cx="11047410" cy="4335706"/>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012420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one line) -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38126"/>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11C6145E-AB6E-C614-1072-1E8E90ADA743}"/>
              </a:ext>
            </a:extLst>
          </p:cNvPr>
          <p:cNvSpPr>
            <a:spLocks noGrp="1"/>
          </p:cNvSpPr>
          <p:nvPr>
            <p:ph type="body" sz="half" idx="17"/>
          </p:nvPr>
        </p:nvSpPr>
        <p:spPr>
          <a:xfrm>
            <a:off x="679369" y="2009565"/>
            <a:ext cx="5346795" cy="437228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2E643B53-8FBC-F54B-32E3-7D4C9A557D15}"/>
              </a:ext>
            </a:extLst>
          </p:cNvPr>
          <p:cNvSpPr>
            <a:spLocks noGrp="1"/>
          </p:cNvSpPr>
          <p:nvPr>
            <p:ph type="body" sz="half" idx="18"/>
          </p:nvPr>
        </p:nvSpPr>
        <p:spPr>
          <a:xfrm>
            <a:off x="6310911" y="2009564"/>
            <a:ext cx="5346795" cy="4372281"/>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816479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one line) - 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364974"/>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5" name="Text Placeholder 3">
            <a:extLst>
              <a:ext uri="{FF2B5EF4-FFF2-40B4-BE49-F238E27FC236}">
                <a16:creationId xmlns:a16="http://schemas.microsoft.com/office/drawing/2014/main" id="{E838989F-F81E-BC4A-8D0F-850EEEE3FA2F}"/>
              </a:ext>
            </a:extLst>
          </p:cNvPr>
          <p:cNvSpPr>
            <a:spLocks noGrp="1"/>
          </p:cNvSpPr>
          <p:nvPr>
            <p:ph type="body" sz="half" idx="19"/>
          </p:nvPr>
        </p:nvSpPr>
        <p:spPr>
          <a:xfrm>
            <a:off x="679370" y="2009563"/>
            <a:ext cx="3516850" cy="4408857"/>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15BE1F47-5A55-4D27-AE70-13DB977B9B8B}"/>
              </a:ext>
            </a:extLst>
          </p:cNvPr>
          <p:cNvSpPr>
            <a:spLocks noGrp="1"/>
          </p:cNvSpPr>
          <p:nvPr>
            <p:ph type="body" sz="half" idx="20"/>
          </p:nvPr>
        </p:nvSpPr>
        <p:spPr>
          <a:xfrm>
            <a:off x="4437178" y="2009564"/>
            <a:ext cx="3516850" cy="4408856"/>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 Placeholder 3">
            <a:extLst>
              <a:ext uri="{FF2B5EF4-FFF2-40B4-BE49-F238E27FC236}">
                <a16:creationId xmlns:a16="http://schemas.microsoft.com/office/drawing/2014/main" id="{AF0B0911-0595-D8C3-AA4C-93D3441CE41F}"/>
              </a:ext>
            </a:extLst>
          </p:cNvPr>
          <p:cNvSpPr>
            <a:spLocks noGrp="1"/>
          </p:cNvSpPr>
          <p:nvPr>
            <p:ph type="body" sz="half" idx="21"/>
          </p:nvPr>
        </p:nvSpPr>
        <p:spPr>
          <a:xfrm>
            <a:off x="8194986" y="2009563"/>
            <a:ext cx="3516850" cy="4408855"/>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805094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one line) - One Bulle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383262"/>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Content Placeholder 7">
            <a:extLst>
              <a:ext uri="{FF2B5EF4-FFF2-40B4-BE49-F238E27FC236}">
                <a16:creationId xmlns:a16="http://schemas.microsoft.com/office/drawing/2014/main" id="{8E1B46DF-3086-12FE-29A9-3DCCF10F584C}"/>
              </a:ext>
            </a:extLst>
          </p:cNvPr>
          <p:cNvSpPr>
            <a:spLocks noGrp="1"/>
          </p:cNvSpPr>
          <p:nvPr>
            <p:ph sz="quarter" idx="14" hasCustomPrompt="1"/>
          </p:nvPr>
        </p:nvSpPr>
        <p:spPr>
          <a:xfrm>
            <a:off x="667102" y="2009565"/>
            <a:ext cx="11047410" cy="4372282"/>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3188561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one line) - Two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1983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5" name="Content Placeholder 7">
            <a:extLst>
              <a:ext uri="{FF2B5EF4-FFF2-40B4-BE49-F238E27FC236}">
                <a16:creationId xmlns:a16="http://schemas.microsoft.com/office/drawing/2014/main" id="{2C2AA336-B6C3-6A5C-A8D3-849F6D00B06E}"/>
              </a:ext>
            </a:extLst>
          </p:cNvPr>
          <p:cNvSpPr>
            <a:spLocks noGrp="1"/>
          </p:cNvSpPr>
          <p:nvPr>
            <p:ph sz="quarter" idx="15" hasCustomPrompt="1"/>
          </p:nvPr>
        </p:nvSpPr>
        <p:spPr>
          <a:xfrm>
            <a:off x="667102" y="2009565"/>
            <a:ext cx="5339753" cy="4372282"/>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6" name="Content Placeholder 7">
            <a:extLst>
              <a:ext uri="{FF2B5EF4-FFF2-40B4-BE49-F238E27FC236}">
                <a16:creationId xmlns:a16="http://schemas.microsoft.com/office/drawing/2014/main" id="{89BE7F04-3820-CD7E-649F-A3D9F7DE1DA6}"/>
              </a:ext>
            </a:extLst>
          </p:cNvPr>
          <p:cNvSpPr>
            <a:spLocks noGrp="1"/>
          </p:cNvSpPr>
          <p:nvPr>
            <p:ph sz="quarter" idx="18" hasCustomPrompt="1"/>
          </p:nvPr>
        </p:nvSpPr>
        <p:spPr>
          <a:xfrm>
            <a:off x="6318094" y="2009565"/>
            <a:ext cx="5339753" cy="4372282"/>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561433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line (one line) - Thre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383262"/>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Content Placeholder 7">
            <a:extLst>
              <a:ext uri="{FF2B5EF4-FFF2-40B4-BE49-F238E27FC236}">
                <a16:creationId xmlns:a16="http://schemas.microsoft.com/office/drawing/2014/main" id="{EB7180F9-E3C0-34D4-D79B-0C17D77E0F39}"/>
              </a:ext>
            </a:extLst>
          </p:cNvPr>
          <p:cNvSpPr>
            <a:spLocks noGrp="1"/>
          </p:cNvSpPr>
          <p:nvPr>
            <p:ph sz="quarter" idx="14" hasCustomPrompt="1"/>
          </p:nvPr>
        </p:nvSpPr>
        <p:spPr>
          <a:xfrm>
            <a:off x="667103" y="1991276"/>
            <a:ext cx="3484273" cy="4353995"/>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7" name="Content Placeholder 7">
            <a:extLst>
              <a:ext uri="{FF2B5EF4-FFF2-40B4-BE49-F238E27FC236}">
                <a16:creationId xmlns:a16="http://schemas.microsoft.com/office/drawing/2014/main" id="{D8D80400-8ECE-D40C-61AE-3F82F7FED3EB}"/>
              </a:ext>
            </a:extLst>
          </p:cNvPr>
          <p:cNvSpPr>
            <a:spLocks noGrp="1"/>
          </p:cNvSpPr>
          <p:nvPr>
            <p:ph sz="quarter" idx="16" hasCustomPrompt="1"/>
          </p:nvPr>
        </p:nvSpPr>
        <p:spPr>
          <a:xfrm>
            <a:off x="4416143" y="1991277"/>
            <a:ext cx="3484273" cy="4353994"/>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Content Placeholder 7">
            <a:extLst>
              <a:ext uri="{FF2B5EF4-FFF2-40B4-BE49-F238E27FC236}">
                <a16:creationId xmlns:a16="http://schemas.microsoft.com/office/drawing/2014/main" id="{A9D05914-7F08-5F45-BDCD-7C7F2C216A80}"/>
              </a:ext>
            </a:extLst>
          </p:cNvPr>
          <p:cNvSpPr>
            <a:spLocks noGrp="1"/>
          </p:cNvSpPr>
          <p:nvPr>
            <p:ph sz="quarter" idx="17" hasCustomPrompt="1"/>
          </p:nvPr>
        </p:nvSpPr>
        <p:spPr>
          <a:xfrm>
            <a:off x="8165183" y="1991277"/>
            <a:ext cx="3484273" cy="4390570"/>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59369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BB427E-6CBA-5195-7D2C-A6E27B93E15E}"/>
              </a:ext>
            </a:extLst>
          </p:cNvPr>
          <p:cNvPicPr>
            <a:picLocks noGrp="1" noRot="1" noMove="1" noResize="1" noEditPoints="1" noAdjustHandles="1" noChangeArrowheads="1" noChangeShapeType="1" noCrop="1"/>
          </p:cNvPicPr>
          <p:nvPr userDrawn="1"/>
        </p:nvPicPr>
        <p:blipFill>
          <a:blip r:embed="rId2"/>
          <a:stretch>
            <a:fillRect/>
          </a:stretch>
        </p:blipFill>
        <p:spPr>
          <a:xfrm>
            <a:off x="-1" y="3314701"/>
            <a:ext cx="12191999" cy="3543299"/>
          </a:xfrm>
          <a:prstGeom prst="rect">
            <a:avLst/>
          </a:prstGeom>
        </p:spPr>
      </p:pic>
      <p:sp>
        <p:nvSpPr>
          <p:cNvPr id="4" name="Title 1">
            <a:extLst>
              <a:ext uri="{FF2B5EF4-FFF2-40B4-BE49-F238E27FC236}">
                <a16:creationId xmlns:a16="http://schemas.microsoft.com/office/drawing/2014/main" id="{FBEA8DA4-ED27-F4DA-EDDB-DF3C0B81928E}"/>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5" name="Subtitle 2">
            <a:extLst>
              <a:ext uri="{FF2B5EF4-FFF2-40B4-BE49-F238E27FC236}">
                <a16:creationId xmlns:a16="http://schemas.microsoft.com/office/drawing/2014/main" id="{722645A8-57B6-B764-6FBF-6EACC362C232}"/>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9285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line (one line) - One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01063"/>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5" name="Text Placeholder 20">
            <a:extLst>
              <a:ext uri="{FF2B5EF4-FFF2-40B4-BE49-F238E27FC236}">
                <a16:creationId xmlns:a16="http://schemas.microsoft.com/office/drawing/2014/main" id="{C016ABFB-78C5-4A8C-E785-5B82F7734AC6}"/>
              </a:ext>
            </a:extLst>
          </p:cNvPr>
          <p:cNvSpPr>
            <a:spLocks noGrp="1"/>
          </p:cNvSpPr>
          <p:nvPr>
            <p:ph type="body" sz="quarter" idx="17" hasCustomPrompt="1"/>
          </p:nvPr>
        </p:nvSpPr>
        <p:spPr>
          <a:xfrm>
            <a:off x="761526" y="1972323"/>
            <a:ext cx="10949211"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6" name="Chart Placeholder 13">
            <a:extLst>
              <a:ext uri="{FF2B5EF4-FFF2-40B4-BE49-F238E27FC236}">
                <a16:creationId xmlns:a16="http://schemas.microsoft.com/office/drawing/2014/main" id="{E296421D-36A4-1271-A8A0-0AB24CA08901}"/>
              </a:ext>
            </a:extLst>
          </p:cNvPr>
          <p:cNvSpPr>
            <a:spLocks noGrp="1"/>
          </p:cNvSpPr>
          <p:nvPr>
            <p:ph type="chart" sz="quarter" idx="15" hasCustomPrompt="1"/>
          </p:nvPr>
        </p:nvSpPr>
        <p:spPr>
          <a:xfrm>
            <a:off x="761526" y="2433040"/>
            <a:ext cx="10949211" cy="3912231"/>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Tree>
    <p:extLst>
      <p:ext uri="{BB962C8B-B14F-4D97-AF65-F5344CB8AC3E}">
        <p14:creationId xmlns:p14="http://schemas.microsoft.com/office/powerpoint/2010/main" val="3758727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line (one line) - Two 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D126-6E63-7936-A8A3-8F89267C9D70}"/>
              </a:ext>
            </a:extLst>
          </p:cNvPr>
          <p:cNvSpPr>
            <a:spLocks noGrp="1"/>
          </p:cNvSpPr>
          <p:nvPr>
            <p:ph type="ctrTitle" hasCustomPrompt="1"/>
          </p:nvPr>
        </p:nvSpPr>
        <p:spPr>
          <a:xfrm>
            <a:off x="663327" y="512729"/>
            <a:ext cx="9507368" cy="577035"/>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(one line)</a:t>
            </a:r>
          </a:p>
        </p:txBody>
      </p:sp>
      <p:sp>
        <p:nvSpPr>
          <p:cNvPr id="3" name="Text Placeholder 3">
            <a:extLst>
              <a:ext uri="{FF2B5EF4-FFF2-40B4-BE49-F238E27FC236}">
                <a16:creationId xmlns:a16="http://schemas.microsoft.com/office/drawing/2014/main" id="{809C5440-129A-AA76-891F-AF0C3E063410}"/>
              </a:ext>
            </a:extLst>
          </p:cNvPr>
          <p:cNvSpPr>
            <a:spLocks noGrp="1"/>
          </p:cNvSpPr>
          <p:nvPr>
            <p:ph type="body" sz="half" idx="10" hasCustomPrompt="1"/>
          </p:nvPr>
        </p:nvSpPr>
        <p:spPr>
          <a:xfrm>
            <a:off x="663327" y="1116354"/>
            <a:ext cx="9507368" cy="401063"/>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20">
            <a:extLst>
              <a:ext uri="{FF2B5EF4-FFF2-40B4-BE49-F238E27FC236}">
                <a16:creationId xmlns:a16="http://schemas.microsoft.com/office/drawing/2014/main" id="{7C702B7B-0EAA-0E9B-8429-81C0F17FED35}"/>
              </a:ext>
            </a:extLst>
          </p:cNvPr>
          <p:cNvSpPr>
            <a:spLocks noGrp="1"/>
          </p:cNvSpPr>
          <p:nvPr>
            <p:ph type="body" sz="quarter" idx="18" hasCustomPrompt="1"/>
          </p:nvPr>
        </p:nvSpPr>
        <p:spPr>
          <a:xfrm>
            <a:off x="761526" y="1972323"/>
            <a:ext cx="5311323"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7" name="Chart Placeholder 13">
            <a:extLst>
              <a:ext uri="{FF2B5EF4-FFF2-40B4-BE49-F238E27FC236}">
                <a16:creationId xmlns:a16="http://schemas.microsoft.com/office/drawing/2014/main" id="{AF01A9BF-F497-0995-583B-2B86DA413350}"/>
              </a:ext>
            </a:extLst>
          </p:cNvPr>
          <p:cNvSpPr>
            <a:spLocks noGrp="1"/>
          </p:cNvSpPr>
          <p:nvPr>
            <p:ph type="chart" sz="quarter" idx="19" hasCustomPrompt="1"/>
          </p:nvPr>
        </p:nvSpPr>
        <p:spPr>
          <a:xfrm>
            <a:off x="761526" y="2433039"/>
            <a:ext cx="5311323" cy="3912231"/>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
        <p:nvSpPr>
          <p:cNvPr id="8" name="Text Placeholder 20">
            <a:extLst>
              <a:ext uri="{FF2B5EF4-FFF2-40B4-BE49-F238E27FC236}">
                <a16:creationId xmlns:a16="http://schemas.microsoft.com/office/drawing/2014/main" id="{E7C1CDD8-6408-8A97-951F-E9CC9E8B0742}"/>
              </a:ext>
            </a:extLst>
          </p:cNvPr>
          <p:cNvSpPr>
            <a:spLocks noGrp="1"/>
          </p:cNvSpPr>
          <p:nvPr>
            <p:ph type="body" sz="quarter" idx="20" hasCustomPrompt="1"/>
          </p:nvPr>
        </p:nvSpPr>
        <p:spPr>
          <a:xfrm>
            <a:off x="6398397" y="1972323"/>
            <a:ext cx="5311323"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a:extLst>
              <a:ext uri="{FF2B5EF4-FFF2-40B4-BE49-F238E27FC236}">
                <a16:creationId xmlns:a16="http://schemas.microsoft.com/office/drawing/2014/main" id="{D83D3517-F679-BBC1-C3DB-B9A3098C0083}"/>
              </a:ext>
            </a:extLst>
          </p:cNvPr>
          <p:cNvSpPr>
            <a:spLocks noGrp="1"/>
          </p:cNvSpPr>
          <p:nvPr>
            <p:ph type="chart" sz="quarter" idx="21" hasCustomPrompt="1"/>
          </p:nvPr>
        </p:nvSpPr>
        <p:spPr>
          <a:xfrm>
            <a:off x="6398397" y="2433039"/>
            <a:ext cx="5311323" cy="3912231"/>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Tree>
    <p:extLst>
      <p:ext uri="{BB962C8B-B14F-4D97-AF65-F5344CB8AC3E}">
        <p14:creationId xmlns:p14="http://schemas.microsoft.com/office/powerpoint/2010/main" val="4156880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line (two lines)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BC11C4-705F-9694-6E38-B8564C9FDDE7}"/>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2" name="Text Placeholder 3">
            <a:extLst>
              <a:ext uri="{FF2B5EF4-FFF2-40B4-BE49-F238E27FC236}">
                <a16:creationId xmlns:a16="http://schemas.microsoft.com/office/drawing/2014/main" id="{7A696E6A-23B5-2253-293A-128EFCF40986}"/>
              </a:ext>
            </a:extLst>
          </p:cNvPr>
          <p:cNvSpPr>
            <a:spLocks noGrp="1"/>
          </p:cNvSpPr>
          <p:nvPr>
            <p:ph type="body" sz="half" idx="10" hasCustomPrompt="1"/>
          </p:nvPr>
        </p:nvSpPr>
        <p:spPr>
          <a:xfrm>
            <a:off x="663327" y="1715570"/>
            <a:ext cx="11047410" cy="40385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12291735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two lines) - Text Box">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BC11C4-705F-9694-6E38-B8564C9FDDE7}"/>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2" name="Text Placeholder 3">
            <a:extLst>
              <a:ext uri="{FF2B5EF4-FFF2-40B4-BE49-F238E27FC236}">
                <a16:creationId xmlns:a16="http://schemas.microsoft.com/office/drawing/2014/main" id="{7A696E6A-23B5-2253-293A-128EFCF40986}"/>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9" name="Text Placeholder 3">
            <a:extLst>
              <a:ext uri="{FF2B5EF4-FFF2-40B4-BE49-F238E27FC236}">
                <a16:creationId xmlns:a16="http://schemas.microsoft.com/office/drawing/2014/main" id="{1450C32E-C46F-10FB-098D-DD27F5849CE4}"/>
              </a:ext>
            </a:extLst>
          </p:cNvPr>
          <p:cNvSpPr>
            <a:spLocks noGrp="1"/>
          </p:cNvSpPr>
          <p:nvPr>
            <p:ph type="body" sz="half" idx="2"/>
          </p:nvPr>
        </p:nvSpPr>
        <p:spPr>
          <a:xfrm>
            <a:off x="679369" y="2544149"/>
            <a:ext cx="11047410"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132277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two lines) - Two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BC11C4-705F-9694-6E38-B8564C9FDDE7}"/>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2" name="Text Placeholder 3">
            <a:extLst>
              <a:ext uri="{FF2B5EF4-FFF2-40B4-BE49-F238E27FC236}">
                <a16:creationId xmlns:a16="http://schemas.microsoft.com/office/drawing/2014/main" id="{7A696E6A-23B5-2253-293A-128EFCF40986}"/>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7" name="Text Placeholder 3">
            <a:extLst>
              <a:ext uri="{FF2B5EF4-FFF2-40B4-BE49-F238E27FC236}">
                <a16:creationId xmlns:a16="http://schemas.microsoft.com/office/drawing/2014/main" id="{034F8FD8-4201-0CD2-4311-4CE78703CF27}"/>
              </a:ext>
            </a:extLst>
          </p:cNvPr>
          <p:cNvSpPr>
            <a:spLocks noGrp="1"/>
          </p:cNvSpPr>
          <p:nvPr>
            <p:ph type="body" sz="half" idx="17"/>
          </p:nvPr>
        </p:nvSpPr>
        <p:spPr>
          <a:xfrm>
            <a:off x="679369" y="2543619"/>
            <a:ext cx="5346795" cy="3857181"/>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 Placeholder 3">
            <a:extLst>
              <a:ext uri="{FF2B5EF4-FFF2-40B4-BE49-F238E27FC236}">
                <a16:creationId xmlns:a16="http://schemas.microsoft.com/office/drawing/2014/main" id="{7C06AA70-54CE-61A7-7C84-A884BC8C0DFA}"/>
              </a:ext>
            </a:extLst>
          </p:cNvPr>
          <p:cNvSpPr>
            <a:spLocks noGrp="1"/>
          </p:cNvSpPr>
          <p:nvPr>
            <p:ph type="body" sz="half" idx="18"/>
          </p:nvPr>
        </p:nvSpPr>
        <p:spPr>
          <a:xfrm>
            <a:off x="6310911" y="2543619"/>
            <a:ext cx="5346795" cy="3857181"/>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107362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line (two lines) - Three Colum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BC11C4-705F-9694-6E38-B8564C9FDDE7}"/>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3" name="Text Placeholder 3">
            <a:extLst>
              <a:ext uri="{FF2B5EF4-FFF2-40B4-BE49-F238E27FC236}">
                <a16:creationId xmlns:a16="http://schemas.microsoft.com/office/drawing/2014/main" id="{AE2B3B83-324A-3B56-B98D-205D6BC85762}"/>
              </a:ext>
            </a:extLst>
          </p:cNvPr>
          <p:cNvSpPr>
            <a:spLocks noGrp="1"/>
          </p:cNvSpPr>
          <p:nvPr>
            <p:ph type="body" sz="half" idx="19"/>
          </p:nvPr>
        </p:nvSpPr>
        <p:spPr>
          <a:xfrm>
            <a:off x="679370" y="2552432"/>
            <a:ext cx="3516850" cy="3884945"/>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80B6C56F-5F63-3EF0-D0C4-1E56D836C4DC}"/>
              </a:ext>
            </a:extLst>
          </p:cNvPr>
          <p:cNvSpPr>
            <a:spLocks noGrp="1"/>
          </p:cNvSpPr>
          <p:nvPr>
            <p:ph type="body" sz="half" idx="20"/>
          </p:nvPr>
        </p:nvSpPr>
        <p:spPr>
          <a:xfrm>
            <a:off x="4437178" y="2552433"/>
            <a:ext cx="3516850" cy="3884944"/>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02D64A5A-E90C-7C70-21C9-2CE38F78AC38}"/>
              </a:ext>
            </a:extLst>
          </p:cNvPr>
          <p:cNvSpPr>
            <a:spLocks noGrp="1"/>
          </p:cNvSpPr>
          <p:nvPr>
            <p:ph type="body" sz="half" idx="21"/>
          </p:nvPr>
        </p:nvSpPr>
        <p:spPr>
          <a:xfrm>
            <a:off x="8194986" y="2552433"/>
            <a:ext cx="3516850" cy="3884944"/>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804C58BC-920C-951B-A679-D8761C4C247D}"/>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3522818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line (two lines) - One Bullet">
    <p:spTree>
      <p:nvGrpSpPr>
        <p:cNvPr id="1" name=""/>
        <p:cNvGrpSpPr/>
        <p:nvPr/>
      </p:nvGrpSpPr>
      <p:grpSpPr>
        <a:xfrm>
          <a:off x="0" y="0"/>
          <a:ext cx="0" cy="0"/>
          <a:chOff x="0" y="0"/>
          <a:chExt cx="0" cy="0"/>
        </a:xfrm>
      </p:grpSpPr>
      <p:sp>
        <p:nvSpPr>
          <p:cNvPr id="4" name="Content Placeholder 7">
            <a:extLst>
              <a:ext uri="{FF2B5EF4-FFF2-40B4-BE49-F238E27FC236}">
                <a16:creationId xmlns:a16="http://schemas.microsoft.com/office/drawing/2014/main" id="{246299AC-BACE-F52F-3B4F-E1D51C3C37DB}"/>
              </a:ext>
            </a:extLst>
          </p:cNvPr>
          <p:cNvSpPr>
            <a:spLocks noGrp="1"/>
          </p:cNvSpPr>
          <p:nvPr>
            <p:ph sz="quarter" idx="14" hasCustomPrompt="1"/>
          </p:nvPr>
        </p:nvSpPr>
        <p:spPr>
          <a:xfrm>
            <a:off x="667102" y="2543619"/>
            <a:ext cx="11047410"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2" name="Title 1">
            <a:extLst>
              <a:ext uri="{FF2B5EF4-FFF2-40B4-BE49-F238E27FC236}">
                <a16:creationId xmlns:a16="http://schemas.microsoft.com/office/drawing/2014/main" id="{71CF3B21-106B-2DB0-54EC-B93831E9820C}"/>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3" name="Text Placeholder 3">
            <a:extLst>
              <a:ext uri="{FF2B5EF4-FFF2-40B4-BE49-F238E27FC236}">
                <a16:creationId xmlns:a16="http://schemas.microsoft.com/office/drawing/2014/main" id="{287348CF-45C9-F6A1-5F13-DA73B4196EFC}"/>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4096973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two lines) - Two Bullet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A985C2-6058-A69D-EEDD-66FC96D0D9E1}"/>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8" name="Content Placeholder 7">
            <a:extLst>
              <a:ext uri="{FF2B5EF4-FFF2-40B4-BE49-F238E27FC236}">
                <a16:creationId xmlns:a16="http://schemas.microsoft.com/office/drawing/2014/main" id="{86D903AB-193B-C43A-DC7E-8EDD8C166574}"/>
              </a:ext>
            </a:extLst>
          </p:cNvPr>
          <p:cNvSpPr>
            <a:spLocks noGrp="1"/>
          </p:cNvSpPr>
          <p:nvPr>
            <p:ph sz="quarter" idx="14" hasCustomPrompt="1"/>
          </p:nvPr>
        </p:nvSpPr>
        <p:spPr>
          <a:xfrm>
            <a:off x="667102" y="2543619"/>
            <a:ext cx="5339753"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Content Placeholder 7">
            <a:extLst>
              <a:ext uri="{FF2B5EF4-FFF2-40B4-BE49-F238E27FC236}">
                <a16:creationId xmlns:a16="http://schemas.microsoft.com/office/drawing/2014/main" id="{87167E44-8621-F0D4-56D8-B5EC6BEA1BC8}"/>
              </a:ext>
            </a:extLst>
          </p:cNvPr>
          <p:cNvSpPr>
            <a:spLocks noGrp="1"/>
          </p:cNvSpPr>
          <p:nvPr>
            <p:ph sz="quarter" idx="18" hasCustomPrompt="1"/>
          </p:nvPr>
        </p:nvSpPr>
        <p:spPr>
          <a:xfrm>
            <a:off x="6318094" y="2543619"/>
            <a:ext cx="5339753"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2" name="Text Placeholder 3">
            <a:extLst>
              <a:ext uri="{FF2B5EF4-FFF2-40B4-BE49-F238E27FC236}">
                <a16:creationId xmlns:a16="http://schemas.microsoft.com/office/drawing/2014/main" id="{36EA6144-F9E8-FD8C-1E6D-87AA3F79C733}"/>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1488240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two lines) - Three Bullet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CB9E25-71E3-FC86-64A9-D91EE62F43E4}"/>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7" name="Content Placeholder 7">
            <a:extLst>
              <a:ext uri="{FF2B5EF4-FFF2-40B4-BE49-F238E27FC236}">
                <a16:creationId xmlns:a16="http://schemas.microsoft.com/office/drawing/2014/main" id="{08CE16B5-7A68-D02E-F72E-9C49173DF784}"/>
              </a:ext>
            </a:extLst>
          </p:cNvPr>
          <p:cNvSpPr>
            <a:spLocks noGrp="1"/>
          </p:cNvSpPr>
          <p:nvPr>
            <p:ph sz="quarter" idx="14" hasCustomPrompt="1"/>
          </p:nvPr>
        </p:nvSpPr>
        <p:spPr>
          <a:xfrm>
            <a:off x="667103" y="2543619"/>
            <a:ext cx="3484273"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2" name="Content Placeholder 7">
            <a:extLst>
              <a:ext uri="{FF2B5EF4-FFF2-40B4-BE49-F238E27FC236}">
                <a16:creationId xmlns:a16="http://schemas.microsoft.com/office/drawing/2014/main" id="{2EA79AE2-05D2-1F5D-5DCC-5FD5C86204FB}"/>
              </a:ext>
            </a:extLst>
          </p:cNvPr>
          <p:cNvSpPr>
            <a:spLocks noGrp="1"/>
          </p:cNvSpPr>
          <p:nvPr>
            <p:ph sz="quarter" idx="15" hasCustomPrompt="1"/>
          </p:nvPr>
        </p:nvSpPr>
        <p:spPr>
          <a:xfrm>
            <a:off x="4416143" y="2543619"/>
            <a:ext cx="3484273"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3" name="Content Placeholder 7">
            <a:extLst>
              <a:ext uri="{FF2B5EF4-FFF2-40B4-BE49-F238E27FC236}">
                <a16:creationId xmlns:a16="http://schemas.microsoft.com/office/drawing/2014/main" id="{251BB6DC-7E64-B101-C011-4287A5420CBF}"/>
              </a:ext>
            </a:extLst>
          </p:cNvPr>
          <p:cNvSpPr>
            <a:spLocks noGrp="1"/>
          </p:cNvSpPr>
          <p:nvPr>
            <p:ph sz="quarter" idx="16" hasCustomPrompt="1"/>
          </p:nvPr>
        </p:nvSpPr>
        <p:spPr>
          <a:xfrm>
            <a:off x="8165183" y="2543619"/>
            <a:ext cx="3484273" cy="3912046"/>
          </a:xfrm>
          <a:prstGeom prst="rect">
            <a:avLst/>
          </a:prstGeom>
        </p:spPr>
        <p:txBody>
          <a:bodyPr vert="horz"/>
          <a:lstStyle>
            <a:lvl1pPr marL="171450" marR="0" indent="-171450" algn="l" defTabSz="457200" rtl="0" eaLnBrk="1" fontAlgn="auto" latinLnBrk="0" hangingPunct="1">
              <a:lnSpc>
                <a:spcPct val="100000"/>
              </a:lnSpc>
              <a:spcBef>
                <a:spcPct val="20000"/>
              </a:spcBef>
              <a:spcAft>
                <a:spcPts val="0"/>
              </a:spcAft>
              <a:buClr>
                <a:srgbClr val="6BB835"/>
              </a:buClr>
              <a:buSzTx/>
              <a:buFont typeface="Arial" panose="020B0604020202020204" pitchFamily="34" charset="0"/>
              <a:buChar char="•"/>
              <a:tabLst/>
              <a:defRPr sz="1800">
                <a:solidFill>
                  <a:srgbClr val="555555"/>
                </a:solidFill>
                <a:latin typeface="Arial" panose="020B0604020202020204" pitchFamily="34" charset="0"/>
                <a:cs typeface="Arial" panose="020B0604020202020204" pitchFamily="34" charset="0"/>
              </a:defRPr>
            </a:lvl1pPr>
            <a:lvl2pPr>
              <a:buClr>
                <a:srgbClr val="6BB835"/>
              </a:buClr>
              <a:defRPr sz="1600">
                <a:solidFill>
                  <a:srgbClr val="555555"/>
                </a:solidFill>
                <a:latin typeface="Arial" panose="020B0604020202020204" pitchFamily="34" charset="0"/>
                <a:cs typeface="Arial" panose="020B0604020202020204" pitchFamily="34" charset="0"/>
              </a:defRPr>
            </a:lvl2pPr>
            <a:lvl3pPr>
              <a:buClr>
                <a:srgbClr val="6BB835"/>
              </a:buClr>
              <a:defRPr sz="1400">
                <a:solidFill>
                  <a:srgbClr val="555555"/>
                </a:solidFill>
                <a:latin typeface="Arial" panose="020B0604020202020204" pitchFamily="34" charset="0"/>
                <a:cs typeface="Arial" panose="020B0604020202020204" pitchFamily="34" charset="0"/>
              </a:defRPr>
            </a:lvl3pPr>
            <a:lvl4pPr>
              <a:buClr>
                <a:srgbClr val="6BB835"/>
              </a:buClr>
              <a:defRPr sz="1400">
                <a:solidFill>
                  <a:srgbClr val="555555"/>
                </a:solidFill>
                <a:latin typeface="Arial" panose="020B0604020202020204" pitchFamily="34" charset="0"/>
                <a:cs typeface="Arial" panose="020B0604020202020204" pitchFamily="34" charset="0"/>
              </a:defRPr>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2" name="Text Placeholder 3">
            <a:extLst>
              <a:ext uri="{FF2B5EF4-FFF2-40B4-BE49-F238E27FC236}">
                <a16:creationId xmlns:a16="http://schemas.microsoft.com/office/drawing/2014/main" id="{CEEBFE19-E151-4B0A-275F-A9388A1FF2B2}"/>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4141537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two lines) - One Chart">
    <p:spTree>
      <p:nvGrpSpPr>
        <p:cNvPr id="1" name=""/>
        <p:cNvGrpSpPr/>
        <p:nvPr/>
      </p:nvGrpSpPr>
      <p:grpSpPr>
        <a:xfrm>
          <a:off x="0" y="0"/>
          <a:ext cx="0" cy="0"/>
          <a:chOff x="0" y="0"/>
          <a:chExt cx="0" cy="0"/>
        </a:xfrm>
      </p:grpSpPr>
      <p:sp>
        <p:nvSpPr>
          <p:cNvPr id="4" name="Text Placeholder 20">
            <a:extLst>
              <a:ext uri="{FF2B5EF4-FFF2-40B4-BE49-F238E27FC236}">
                <a16:creationId xmlns:a16="http://schemas.microsoft.com/office/drawing/2014/main" id="{C3503F34-FF67-7AF0-7B85-3D3B8438FC9C}"/>
              </a:ext>
            </a:extLst>
          </p:cNvPr>
          <p:cNvSpPr>
            <a:spLocks noGrp="1"/>
          </p:cNvSpPr>
          <p:nvPr>
            <p:ph type="body" sz="quarter" idx="17" hasCustomPrompt="1"/>
          </p:nvPr>
        </p:nvSpPr>
        <p:spPr>
          <a:xfrm>
            <a:off x="761526" y="2532442"/>
            <a:ext cx="10949211"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7" name="Chart Placeholder 13">
            <a:extLst>
              <a:ext uri="{FF2B5EF4-FFF2-40B4-BE49-F238E27FC236}">
                <a16:creationId xmlns:a16="http://schemas.microsoft.com/office/drawing/2014/main" id="{9E6AD74F-D21C-02B4-F354-66B60E6CAFA2}"/>
              </a:ext>
            </a:extLst>
          </p:cNvPr>
          <p:cNvSpPr>
            <a:spLocks noGrp="1"/>
          </p:cNvSpPr>
          <p:nvPr>
            <p:ph type="chart" sz="quarter" idx="15" hasCustomPrompt="1"/>
          </p:nvPr>
        </p:nvSpPr>
        <p:spPr>
          <a:xfrm>
            <a:off x="761526" y="2993159"/>
            <a:ext cx="10949211" cy="3462505"/>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
        <p:nvSpPr>
          <p:cNvPr id="2" name="Title 1">
            <a:extLst>
              <a:ext uri="{FF2B5EF4-FFF2-40B4-BE49-F238E27FC236}">
                <a16:creationId xmlns:a16="http://schemas.microsoft.com/office/drawing/2014/main" id="{ED08CF68-C5DB-319C-9A01-946B9574A522}"/>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3" name="Text Placeholder 3">
            <a:extLst>
              <a:ext uri="{FF2B5EF4-FFF2-40B4-BE49-F238E27FC236}">
                <a16:creationId xmlns:a16="http://schemas.microsoft.com/office/drawing/2014/main" id="{4DFD18E2-2CA3-0F1D-AACF-4FF535C06339}"/>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271919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103CC2-366C-1752-FAE8-283ED3BF35C8}"/>
              </a:ext>
            </a:extLst>
          </p:cNvPr>
          <p:cNvPicPr>
            <a:picLocks noGrp="1" noRot="1" noMove="1" noResize="1" noEditPoints="1" noAdjustHandles="1" noChangeArrowheads="1" noChangeShapeType="1" noCrop="1"/>
          </p:cNvPicPr>
          <p:nvPr userDrawn="1"/>
        </p:nvPicPr>
        <p:blipFill>
          <a:blip r:embed="rId2"/>
          <a:stretch>
            <a:fillRect/>
          </a:stretch>
        </p:blipFill>
        <p:spPr>
          <a:xfrm>
            <a:off x="-1" y="3314701"/>
            <a:ext cx="12192001" cy="3543299"/>
          </a:xfrm>
          <a:prstGeom prst="rect">
            <a:avLst/>
          </a:prstGeom>
        </p:spPr>
      </p:pic>
      <p:sp>
        <p:nvSpPr>
          <p:cNvPr id="2" name="Title 1">
            <a:extLst>
              <a:ext uri="{FF2B5EF4-FFF2-40B4-BE49-F238E27FC236}">
                <a16:creationId xmlns:a16="http://schemas.microsoft.com/office/drawing/2014/main" id="{3AEADAEC-28D5-07FA-5E4E-BEEED531FF52}"/>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5" name="Subtitle 2">
            <a:extLst>
              <a:ext uri="{FF2B5EF4-FFF2-40B4-BE49-F238E27FC236}">
                <a16:creationId xmlns:a16="http://schemas.microsoft.com/office/drawing/2014/main" id="{C7C8EDC5-1AA6-DD78-5FE5-201E91612A8B}"/>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30206266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two lines) - Two Charts">
    <p:spTree>
      <p:nvGrpSpPr>
        <p:cNvPr id="1" name=""/>
        <p:cNvGrpSpPr/>
        <p:nvPr/>
      </p:nvGrpSpPr>
      <p:grpSpPr>
        <a:xfrm>
          <a:off x="0" y="0"/>
          <a:ext cx="0" cy="0"/>
          <a:chOff x="0" y="0"/>
          <a:chExt cx="0" cy="0"/>
        </a:xfrm>
      </p:grpSpPr>
      <p:sp>
        <p:nvSpPr>
          <p:cNvPr id="2" name="Text Placeholder 20">
            <a:extLst>
              <a:ext uri="{FF2B5EF4-FFF2-40B4-BE49-F238E27FC236}">
                <a16:creationId xmlns:a16="http://schemas.microsoft.com/office/drawing/2014/main" id="{A87D2C53-3751-001F-116E-FB75C1EABD50}"/>
              </a:ext>
            </a:extLst>
          </p:cNvPr>
          <p:cNvSpPr>
            <a:spLocks noGrp="1"/>
          </p:cNvSpPr>
          <p:nvPr>
            <p:ph type="body" sz="quarter" idx="17" hasCustomPrompt="1"/>
          </p:nvPr>
        </p:nvSpPr>
        <p:spPr>
          <a:xfrm>
            <a:off x="761526" y="2532442"/>
            <a:ext cx="5311323"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3" name="Chart Placeholder 13">
            <a:extLst>
              <a:ext uri="{FF2B5EF4-FFF2-40B4-BE49-F238E27FC236}">
                <a16:creationId xmlns:a16="http://schemas.microsoft.com/office/drawing/2014/main" id="{E3853206-22E3-614A-5F89-DE5CA14095B8}"/>
              </a:ext>
            </a:extLst>
          </p:cNvPr>
          <p:cNvSpPr>
            <a:spLocks noGrp="1"/>
          </p:cNvSpPr>
          <p:nvPr>
            <p:ph type="chart" sz="quarter" idx="15" hasCustomPrompt="1"/>
          </p:nvPr>
        </p:nvSpPr>
        <p:spPr>
          <a:xfrm>
            <a:off x="761526" y="2993159"/>
            <a:ext cx="5311323" cy="3462504"/>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
        <p:nvSpPr>
          <p:cNvPr id="8" name="Text Placeholder 20">
            <a:extLst>
              <a:ext uri="{FF2B5EF4-FFF2-40B4-BE49-F238E27FC236}">
                <a16:creationId xmlns:a16="http://schemas.microsoft.com/office/drawing/2014/main" id="{7337599D-5A12-1F41-A62D-5476AE16A709}"/>
              </a:ext>
            </a:extLst>
          </p:cNvPr>
          <p:cNvSpPr>
            <a:spLocks noGrp="1"/>
          </p:cNvSpPr>
          <p:nvPr>
            <p:ph type="body" sz="quarter" idx="18" hasCustomPrompt="1"/>
          </p:nvPr>
        </p:nvSpPr>
        <p:spPr>
          <a:xfrm>
            <a:off x="6398397" y="2532442"/>
            <a:ext cx="5311323" cy="401063"/>
          </a:xfrm>
          <a:prstGeom prst="rect">
            <a:avLst/>
          </a:prstGeom>
          <a:solidFill>
            <a:srgbClr val="448C37"/>
          </a:solidFill>
          <a:ln>
            <a:noFill/>
          </a:ln>
        </p:spPr>
        <p:txBody>
          <a:bodyPr vert="horz" anchor="ctr"/>
          <a:lstStyle>
            <a:lvl1pPr marL="0" indent="0" algn="ctr">
              <a:buNone/>
              <a:defRPr sz="1200" b="1" baseline="0">
                <a:solidFill>
                  <a:srgbClr val="FFFFFF"/>
                </a:solidFill>
                <a:latin typeface="Arial" panose="020B0604020202020204" pitchFamily="34" charset="0"/>
                <a:cs typeface="Arial" panose="020B0604020202020204" pitchFamily="34" charset="0"/>
              </a:defRPr>
            </a:lvl1pPr>
            <a:lvl2pPr>
              <a:defRPr sz="1000"/>
            </a:lvl2pPr>
            <a:lvl3pPr>
              <a:defRPr sz="1000"/>
            </a:lvl3pPr>
            <a:lvl4pPr>
              <a:defRPr sz="1000"/>
            </a:lvl4pPr>
            <a:lvl5pPr>
              <a:defRPr sz="1000"/>
            </a:lvl5pPr>
          </a:lstStyle>
          <a:p>
            <a:pPr lvl="0"/>
            <a:r>
              <a:rPr lang="en-US" dirty="0"/>
              <a:t>CLICK TO EDIT MASTER CHART TITLE STYLE</a:t>
            </a:r>
          </a:p>
        </p:txBody>
      </p:sp>
      <p:sp>
        <p:nvSpPr>
          <p:cNvPr id="9" name="Chart Placeholder 13">
            <a:extLst>
              <a:ext uri="{FF2B5EF4-FFF2-40B4-BE49-F238E27FC236}">
                <a16:creationId xmlns:a16="http://schemas.microsoft.com/office/drawing/2014/main" id="{D7FA49FA-D87F-6908-BFDF-BA676FB03115}"/>
              </a:ext>
            </a:extLst>
          </p:cNvPr>
          <p:cNvSpPr>
            <a:spLocks noGrp="1"/>
          </p:cNvSpPr>
          <p:nvPr>
            <p:ph type="chart" sz="quarter" idx="19" hasCustomPrompt="1"/>
          </p:nvPr>
        </p:nvSpPr>
        <p:spPr>
          <a:xfrm>
            <a:off x="6398397" y="2993158"/>
            <a:ext cx="5311323" cy="3462505"/>
          </a:xfrm>
          <a:prstGeom prst="rect">
            <a:avLst/>
          </a:prstGeom>
        </p:spPr>
        <p:txBody>
          <a:bodyPr vert="horz" anchor="ctr"/>
          <a:lstStyle>
            <a:lvl1pPr marL="0" indent="0" algn="ctr">
              <a:buNone/>
              <a:defRPr b="0" i="0">
                <a:solidFill>
                  <a:srgbClr val="555555"/>
                </a:solidFill>
                <a:latin typeface="Arial" panose="020B0604020202020204" pitchFamily="34" charset="0"/>
              </a:defRPr>
            </a:lvl1pPr>
          </a:lstStyle>
          <a:p>
            <a:r>
              <a:rPr lang="en-US" dirty="0"/>
              <a:t>Click to Add Chart</a:t>
            </a:r>
          </a:p>
        </p:txBody>
      </p:sp>
      <p:sp>
        <p:nvSpPr>
          <p:cNvPr id="4" name="Title 1">
            <a:extLst>
              <a:ext uri="{FF2B5EF4-FFF2-40B4-BE49-F238E27FC236}">
                <a16:creationId xmlns:a16="http://schemas.microsoft.com/office/drawing/2014/main" id="{FA8B9889-FFC0-C86D-0A6B-6998513A2F41}"/>
              </a:ext>
            </a:extLst>
          </p:cNvPr>
          <p:cNvSpPr>
            <a:spLocks noGrp="1"/>
          </p:cNvSpPr>
          <p:nvPr>
            <p:ph type="ctrTitle" hasCustomPrompt="1"/>
          </p:nvPr>
        </p:nvSpPr>
        <p:spPr>
          <a:xfrm>
            <a:off x="663327" y="637989"/>
            <a:ext cx="9645594" cy="1055585"/>
          </a:xfrm>
          <a:prstGeom prst="rect">
            <a:avLst/>
          </a:prstGeom>
        </p:spPr>
        <p:txBody>
          <a:bodyPr anchor="b"/>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
        <p:nvSpPr>
          <p:cNvPr id="5" name="Text Placeholder 3">
            <a:extLst>
              <a:ext uri="{FF2B5EF4-FFF2-40B4-BE49-F238E27FC236}">
                <a16:creationId xmlns:a16="http://schemas.microsoft.com/office/drawing/2014/main" id="{4020D961-ECF9-B36C-AE5E-AAE92244566E}"/>
              </a:ext>
            </a:extLst>
          </p:cNvPr>
          <p:cNvSpPr>
            <a:spLocks noGrp="1"/>
          </p:cNvSpPr>
          <p:nvPr>
            <p:ph type="body" sz="half" idx="10" hasCustomPrompt="1"/>
          </p:nvPr>
        </p:nvSpPr>
        <p:spPr>
          <a:xfrm>
            <a:off x="663327" y="1715570"/>
            <a:ext cx="9645594" cy="387550"/>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Tree>
    <p:extLst>
      <p:ext uri="{BB962C8B-B14F-4D97-AF65-F5344CB8AC3E}">
        <p14:creationId xmlns:p14="http://schemas.microsoft.com/office/powerpoint/2010/main" val="15385131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r Section Slide 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9" name="Subtitle 2">
            <a:extLst>
              <a:ext uri="{FF2B5EF4-FFF2-40B4-BE49-F238E27FC236}">
                <a16:creationId xmlns:a16="http://schemas.microsoft.com/office/drawing/2014/main" id="{76A94E42-8527-9654-9476-5029337B3BF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12" name="Picture 11">
            <a:extLst>
              <a:ext uri="{FF2B5EF4-FFF2-40B4-BE49-F238E27FC236}">
                <a16:creationId xmlns:a16="http://schemas.microsoft.com/office/drawing/2014/main" id="{84090F1D-1FC7-8831-CD49-269395ABFC3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2651" y="1069432"/>
            <a:ext cx="3492500" cy="5788568"/>
          </a:xfrm>
          <a:prstGeom prst="rect">
            <a:avLst/>
          </a:prstGeom>
        </p:spPr>
      </p:pic>
    </p:spTree>
    <p:extLst>
      <p:ext uri="{BB962C8B-B14F-4D97-AF65-F5344CB8AC3E}">
        <p14:creationId xmlns:p14="http://schemas.microsoft.com/office/powerpoint/2010/main" val="1524340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r Section Slide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528552A3-3379-CCDE-EE52-05FC0816EAF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82A12748-A492-205C-FFFC-87067BD41842}"/>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7672273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r Section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247D1D-7933-3AD8-F566-20644C7706D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7ECEEA3E-0937-2018-E4C5-A78F726C51EC}"/>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258412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r Section Slide 4">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80709501-CF9B-7178-85C4-EAD6D6663BE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340"/>
            <a:ext cx="3492500" cy="5788660"/>
          </a:xfrm>
          <a:prstGeom prst="rect">
            <a:avLst/>
          </a:prstGeom>
        </p:spPr>
      </p:pic>
      <p:sp>
        <p:nvSpPr>
          <p:cNvPr id="3" name="Subtitle 2">
            <a:extLst>
              <a:ext uri="{FF2B5EF4-FFF2-40B4-BE49-F238E27FC236}">
                <a16:creationId xmlns:a16="http://schemas.microsoft.com/office/drawing/2014/main" id="{FA6E865C-E2B8-56D4-50A2-69722E8FC897}"/>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5399194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r Section Slide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F294A2C7-F225-B673-3325-D446459E719B}"/>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4" name="Picture 3">
            <a:extLst>
              <a:ext uri="{FF2B5EF4-FFF2-40B4-BE49-F238E27FC236}">
                <a16:creationId xmlns:a16="http://schemas.microsoft.com/office/drawing/2014/main" id="{9F04531A-FED9-5C7C-FEF0-0F5DAB36DF53}"/>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2"/>
            <a:ext cx="3492500" cy="5783488"/>
          </a:xfrm>
          <a:prstGeom prst="rect">
            <a:avLst/>
          </a:prstGeom>
        </p:spPr>
      </p:pic>
    </p:spTree>
    <p:extLst>
      <p:ext uri="{BB962C8B-B14F-4D97-AF65-F5344CB8AC3E}">
        <p14:creationId xmlns:p14="http://schemas.microsoft.com/office/powerpoint/2010/main" val="18332737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r Section Slide 6">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08357CA1-983B-2F9E-CA78-0F80E53A103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3" name="Subtitle 2">
            <a:extLst>
              <a:ext uri="{FF2B5EF4-FFF2-40B4-BE49-F238E27FC236}">
                <a16:creationId xmlns:a16="http://schemas.microsoft.com/office/drawing/2014/main" id="{74381BB6-84E2-18F6-DD6E-4880EE5A42C1}"/>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872413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r Section Slide 7">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FBF87BF7-3CD8-D612-C80C-48E700FF777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3" name="Subtitle 2">
            <a:extLst>
              <a:ext uri="{FF2B5EF4-FFF2-40B4-BE49-F238E27FC236}">
                <a16:creationId xmlns:a16="http://schemas.microsoft.com/office/drawing/2014/main" id="{54F0AF47-DA39-40E6-C11E-5573FA7939FA}"/>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5339159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r Section Slide 8">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5220FA71-C548-4488-E118-76C51EA6C2A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C270DA4B-B4FC-B7C6-11A9-6CE80C136712}"/>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2556739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r Section Slide 9">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D0583283-CA90-01E2-9EB3-22922D648D5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081"/>
            <a:ext cx="3492500" cy="5788919"/>
          </a:xfrm>
          <a:prstGeom prst="rect">
            <a:avLst/>
          </a:prstGeom>
        </p:spPr>
      </p:pic>
      <p:sp>
        <p:nvSpPr>
          <p:cNvPr id="5" name="Subtitle 2">
            <a:extLst>
              <a:ext uri="{FF2B5EF4-FFF2-40B4-BE49-F238E27FC236}">
                <a16:creationId xmlns:a16="http://schemas.microsoft.com/office/drawing/2014/main" id="{69AA457C-37E4-6C9D-9685-D92FA78AACF6}"/>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90736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BC393B-D7DB-D0D4-44A3-29A000578279}"/>
              </a:ext>
            </a:extLst>
          </p:cNvPr>
          <p:cNvPicPr>
            <a:picLocks noGrp="1" noRot="1" noMove="1" noResize="1" noEditPoints="1" noAdjustHandles="1" noChangeArrowheads="1" noChangeShapeType="1" noCrop="1"/>
          </p:cNvPicPr>
          <p:nvPr userDrawn="1"/>
        </p:nvPicPr>
        <p:blipFill>
          <a:blip r:embed="rId2"/>
          <a:stretch>
            <a:fillRect/>
          </a:stretch>
        </p:blipFill>
        <p:spPr>
          <a:xfrm>
            <a:off x="-1" y="3314701"/>
            <a:ext cx="12192001" cy="3543299"/>
          </a:xfrm>
          <a:prstGeom prst="rect">
            <a:avLst/>
          </a:prstGeom>
        </p:spPr>
      </p:pic>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36779898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r Section Slide 10">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89DA370F-03F9-9CB4-19C9-D07A9FF2BB7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67AB2B9A-E525-128E-3607-CB634D6DD904}"/>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984049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r Section Slide 1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C01C4CDE-9CD8-EB5F-76F5-538F4AAC4DD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5124"/>
            <a:ext cx="3492500" cy="5782876"/>
          </a:xfrm>
          <a:prstGeom prst="rect">
            <a:avLst/>
          </a:prstGeom>
        </p:spPr>
      </p:pic>
      <p:sp>
        <p:nvSpPr>
          <p:cNvPr id="3" name="Subtitle 2">
            <a:extLst>
              <a:ext uri="{FF2B5EF4-FFF2-40B4-BE49-F238E27FC236}">
                <a16:creationId xmlns:a16="http://schemas.microsoft.com/office/drawing/2014/main" id="{A75DFEE5-C2C9-8475-B300-2705D6505414}"/>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610146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r Section Slide 1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BFDCDB7E-DBFD-A01C-DEFB-2EBAC7CFDA0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2B9271E2-C3B8-83C8-9CA0-FFACAAA3A435}"/>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8029772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r Section Slide 13">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9BDA9EC0-1328-B391-379C-195869B0C444}"/>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83"/>
            <a:ext cx="3495472" cy="5783417"/>
          </a:xfrm>
          <a:prstGeom prst="rect">
            <a:avLst/>
          </a:prstGeom>
        </p:spPr>
      </p:pic>
      <p:sp>
        <p:nvSpPr>
          <p:cNvPr id="3" name="Subtitle 2">
            <a:extLst>
              <a:ext uri="{FF2B5EF4-FFF2-40B4-BE49-F238E27FC236}">
                <a16:creationId xmlns:a16="http://schemas.microsoft.com/office/drawing/2014/main" id="{637AB8ED-9E10-782C-2335-956E8AED2575}"/>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4022694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r Section Slide 14">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06860D27-EE73-2617-4DC9-B1191154D4F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3" name="Subtitle 2">
            <a:extLst>
              <a:ext uri="{FF2B5EF4-FFF2-40B4-BE49-F238E27FC236}">
                <a16:creationId xmlns:a16="http://schemas.microsoft.com/office/drawing/2014/main" id="{D62619F5-A08C-D73B-2615-2272C8702D2B}"/>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8250811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r Section Slide 1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3" name="Subtitle 2">
            <a:extLst>
              <a:ext uri="{FF2B5EF4-FFF2-40B4-BE49-F238E27FC236}">
                <a16:creationId xmlns:a16="http://schemas.microsoft.com/office/drawing/2014/main" id="{D62619F5-A08C-D73B-2615-2272C8702D2B}"/>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5" name="Picture 4">
            <a:extLst>
              <a:ext uri="{FF2B5EF4-FFF2-40B4-BE49-F238E27FC236}">
                <a16:creationId xmlns:a16="http://schemas.microsoft.com/office/drawing/2014/main" id="{DDE758F8-ABC3-8E34-F34D-359885C7D6F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3888"/>
            <a:ext cx="3492500" cy="5784112"/>
          </a:xfrm>
          <a:prstGeom prst="rect">
            <a:avLst/>
          </a:prstGeom>
        </p:spPr>
      </p:pic>
    </p:spTree>
    <p:extLst>
      <p:ext uri="{BB962C8B-B14F-4D97-AF65-F5344CB8AC3E}">
        <p14:creationId xmlns:p14="http://schemas.microsoft.com/office/powerpoint/2010/main" val="25213116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r Section Slide 16">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3" name="Subtitle 2">
            <a:extLst>
              <a:ext uri="{FF2B5EF4-FFF2-40B4-BE49-F238E27FC236}">
                <a16:creationId xmlns:a16="http://schemas.microsoft.com/office/drawing/2014/main" id="{D62619F5-A08C-D73B-2615-2272C8702D2B}"/>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4" name="Picture 3">
            <a:extLst>
              <a:ext uri="{FF2B5EF4-FFF2-40B4-BE49-F238E27FC236}">
                <a16:creationId xmlns:a16="http://schemas.microsoft.com/office/drawing/2014/main" id="{E62CC11E-DBDA-160A-67F6-0B3E3320A8D3}"/>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264"/>
            <a:ext cx="3492500" cy="5786736"/>
          </a:xfrm>
          <a:prstGeom prst="rect">
            <a:avLst/>
          </a:prstGeom>
        </p:spPr>
      </p:pic>
    </p:spTree>
    <p:extLst>
      <p:ext uri="{BB962C8B-B14F-4D97-AF65-F5344CB8AC3E}">
        <p14:creationId xmlns:p14="http://schemas.microsoft.com/office/powerpoint/2010/main" val="18540276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r Section Slide 17">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65CA88A5-CBAE-2779-3160-4FB00CEA7F9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150"/>
            <a:ext cx="3492500" cy="5786850"/>
          </a:xfrm>
          <a:prstGeom prst="rect">
            <a:avLst/>
          </a:prstGeom>
        </p:spPr>
      </p:pic>
      <p:sp>
        <p:nvSpPr>
          <p:cNvPr id="5" name="Subtitle 2">
            <a:extLst>
              <a:ext uri="{FF2B5EF4-FFF2-40B4-BE49-F238E27FC236}">
                <a16:creationId xmlns:a16="http://schemas.microsoft.com/office/drawing/2014/main" id="{0E3AFB6D-90C5-9823-64F8-3614721105B7}"/>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3842937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r Section Slide 18">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4" name="Picture 3">
            <a:extLst>
              <a:ext uri="{FF2B5EF4-FFF2-40B4-BE49-F238E27FC236}">
                <a16:creationId xmlns:a16="http://schemas.microsoft.com/office/drawing/2014/main" id="{D0C1BF7D-C5C9-8B76-42FC-2B3F0777486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033"/>
            <a:ext cx="3492500" cy="5786967"/>
          </a:xfrm>
          <a:prstGeom prst="rect">
            <a:avLst/>
          </a:prstGeom>
        </p:spPr>
      </p:pic>
    </p:spTree>
    <p:extLst>
      <p:ext uri="{BB962C8B-B14F-4D97-AF65-F5344CB8AC3E}">
        <p14:creationId xmlns:p14="http://schemas.microsoft.com/office/powerpoint/2010/main" val="24702432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r Section Slide 19">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5" name="Picture 4">
            <a:extLst>
              <a:ext uri="{FF2B5EF4-FFF2-40B4-BE49-F238E27FC236}">
                <a16:creationId xmlns:a16="http://schemas.microsoft.com/office/drawing/2014/main" id="{250C96DE-26C0-63CE-AC83-5B6F8736A3D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824"/>
            <a:ext cx="3492500" cy="5786175"/>
          </a:xfrm>
          <a:prstGeom prst="rect">
            <a:avLst/>
          </a:prstGeom>
        </p:spPr>
      </p:pic>
    </p:spTree>
    <p:extLst>
      <p:ext uri="{BB962C8B-B14F-4D97-AF65-F5344CB8AC3E}">
        <p14:creationId xmlns:p14="http://schemas.microsoft.com/office/powerpoint/2010/main" val="2780318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099BEA-06A7-CD1A-3729-AB28C59361C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3314700"/>
            <a:ext cx="12191999" cy="3543299"/>
          </a:xfrm>
          <a:prstGeom prst="rect">
            <a:avLst/>
          </a:prstGeom>
        </p:spPr>
      </p:pic>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13234619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r Section Slide 20">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6" name="Picture 5">
            <a:extLst>
              <a:ext uri="{FF2B5EF4-FFF2-40B4-BE49-F238E27FC236}">
                <a16:creationId xmlns:a16="http://schemas.microsoft.com/office/drawing/2014/main" id="{A26E8D15-90DB-EB8C-DC7F-44930508B59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99B79FD3-F512-D90F-23C7-0D99E135F157}"/>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1659967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r Section Slide 2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2" name="Picture 1">
            <a:extLst>
              <a:ext uri="{FF2B5EF4-FFF2-40B4-BE49-F238E27FC236}">
                <a16:creationId xmlns:a16="http://schemas.microsoft.com/office/drawing/2014/main" id="{D6A74759-ACBF-5641-C9E8-AD54E8F2609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3" name="Subtitle 2">
            <a:extLst>
              <a:ext uri="{FF2B5EF4-FFF2-40B4-BE49-F238E27FC236}">
                <a16:creationId xmlns:a16="http://schemas.microsoft.com/office/drawing/2014/main" id="{8C13A39A-2C84-D5CF-027E-8BDBBA9ABA15}"/>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4271935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r Section Slide 2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EE4B72-974A-5B2E-FB44-B4A94C1DFB9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033"/>
            <a:ext cx="3492500" cy="5781887"/>
          </a:xfrm>
          <a:prstGeom prst="rect">
            <a:avLst/>
          </a:prstGeom>
        </p:spPr>
      </p:pic>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9705483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r Section Slide 23">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5" name="Picture 4">
            <a:extLst>
              <a:ext uri="{FF2B5EF4-FFF2-40B4-BE49-F238E27FC236}">
                <a16:creationId xmlns:a16="http://schemas.microsoft.com/office/drawing/2014/main" id="{597CCF5D-BBAC-D09B-4A23-928435F20B23}"/>
              </a:ext>
            </a:extLst>
          </p:cNvPr>
          <p:cNvPicPr>
            <a:picLocks noChangeAspect="1"/>
          </p:cNvPicPr>
          <p:nvPr userDrawn="1"/>
        </p:nvPicPr>
        <p:blipFill>
          <a:blip r:embed="rId2"/>
          <a:stretch>
            <a:fillRect/>
          </a:stretch>
        </p:blipFill>
        <p:spPr>
          <a:xfrm>
            <a:off x="0" y="1073273"/>
            <a:ext cx="3492500" cy="5784727"/>
          </a:xfrm>
          <a:prstGeom prst="rect">
            <a:avLst/>
          </a:prstGeom>
        </p:spPr>
      </p:pic>
    </p:spTree>
    <p:extLst>
      <p:ext uri="{BB962C8B-B14F-4D97-AF65-F5344CB8AC3E}">
        <p14:creationId xmlns:p14="http://schemas.microsoft.com/office/powerpoint/2010/main" val="5141094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r Section Slide 24">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5" name="Picture 4">
            <a:extLst>
              <a:ext uri="{FF2B5EF4-FFF2-40B4-BE49-F238E27FC236}">
                <a16:creationId xmlns:a16="http://schemas.microsoft.com/office/drawing/2014/main" id="{BA9AD663-FD93-7634-2422-AF236A6960D3}"/>
              </a:ext>
            </a:extLst>
          </p:cNvPr>
          <p:cNvPicPr>
            <a:picLocks noChangeAspect="1"/>
          </p:cNvPicPr>
          <p:nvPr userDrawn="1"/>
        </p:nvPicPr>
        <p:blipFill>
          <a:blip r:embed="rId2"/>
          <a:stretch>
            <a:fillRect/>
          </a:stretch>
        </p:blipFill>
        <p:spPr>
          <a:xfrm>
            <a:off x="0" y="1072529"/>
            <a:ext cx="3492500" cy="5785471"/>
          </a:xfrm>
          <a:prstGeom prst="rect">
            <a:avLst/>
          </a:prstGeom>
        </p:spPr>
      </p:pic>
    </p:spTree>
    <p:extLst>
      <p:ext uri="{BB962C8B-B14F-4D97-AF65-F5344CB8AC3E}">
        <p14:creationId xmlns:p14="http://schemas.microsoft.com/office/powerpoint/2010/main" val="33866128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r Section Slide 2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4155D8-DA43-9976-E303-1F49E8BDB1F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DAAA1467-77AF-4B84-AEB2-48EF941D0B60}"/>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212163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r Section Slide 26">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31A12075-9F2E-8CE4-8772-0307AF74B13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3D0FB336-4B14-8DFC-CC03-052A4F5288D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560695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r Section Slide 27">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9E85E110-9F49-1474-99A6-7F5B26D8D47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D697B4B8-3133-024C-E5C1-ED1EB7C59034}"/>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7354337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r Section Slide 28">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4EE54D41-0026-C27B-33C4-2ABC1559D0C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E955793F-1A5D-1010-2167-BEE9F9BE96F3}"/>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3963708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r Section Slide 29">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6" name="Picture 5">
            <a:extLst>
              <a:ext uri="{FF2B5EF4-FFF2-40B4-BE49-F238E27FC236}">
                <a16:creationId xmlns:a16="http://schemas.microsoft.com/office/drawing/2014/main" id="{200C7510-3844-FC28-7BF9-858B3ACB243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AF9354D3-E6A7-BD99-6375-C8D7D12D8BF4}"/>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2948262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C5D95-2159-38E5-AB19-81BDE74BBD8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3314701"/>
            <a:ext cx="12192000" cy="3543299"/>
          </a:xfrm>
          <a:prstGeom prst="rect">
            <a:avLst/>
          </a:prstGeom>
        </p:spPr>
      </p:pic>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22432345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r Section Slide 30">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8B8A59B0-98BB-AD26-C720-7CF9CA5A4B4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340"/>
            <a:ext cx="3492500" cy="5788660"/>
          </a:xfrm>
          <a:prstGeom prst="rect">
            <a:avLst/>
          </a:prstGeom>
        </p:spPr>
      </p:pic>
      <p:sp>
        <p:nvSpPr>
          <p:cNvPr id="2" name="Subtitle 2">
            <a:extLst>
              <a:ext uri="{FF2B5EF4-FFF2-40B4-BE49-F238E27FC236}">
                <a16:creationId xmlns:a16="http://schemas.microsoft.com/office/drawing/2014/main" id="{C16AA85E-C152-9C79-7CB2-D0FB3BAE5EC9}"/>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7946413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r Section Slide 31">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F2584E8E-8B4C-50DB-9E89-5CFF9AA26DB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DE6EC206-076D-EE4A-327B-9B6A3D0203A8}"/>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0809253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r Section Slide 3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DE6EC206-076D-EE4A-327B-9B6A3D0203A8}"/>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pic>
        <p:nvPicPr>
          <p:cNvPr id="7" name="Picture 6">
            <a:extLst>
              <a:ext uri="{FF2B5EF4-FFF2-40B4-BE49-F238E27FC236}">
                <a16:creationId xmlns:a16="http://schemas.microsoft.com/office/drawing/2014/main" id="{2284C902-1FAD-CEF4-6E1D-6281EF220D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76"/>
            <a:ext cx="3492500" cy="5783524"/>
          </a:xfrm>
          <a:prstGeom prst="rect">
            <a:avLst/>
          </a:prstGeom>
        </p:spPr>
      </p:pic>
    </p:spTree>
    <p:extLst>
      <p:ext uri="{BB962C8B-B14F-4D97-AF65-F5344CB8AC3E}">
        <p14:creationId xmlns:p14="http://schemas.microsoft.com/office/powerpoint/2010/main" val="4648889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r Section Slide 33">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0CDD7FDC-1265-4028-420B-FBEAF39E38EC}"/>
              </a:ext>
            </a:extLst>
          </p:cNvPr>
          <p:cNvPicPr>
            <a:picLocks noGrp="1" noRot="1" noMove="1" noResize="1" noEditPoints="1" noAdjustHandles="1" noChangeArrowheads="1" noChangeShapeType="1" noCrop="1"/>
          </p:cNvPicPr>
          <p:nvPr userDrawn="1"/>
        </p:nvPicPr>
        <p:blipFill>
          <a:blip r:embed="rId2"/>
          <a:stretch>
            <a:fillRect/>
          </a:stretch>
        </p:blipFill>
        <p:spPr>
          <a:xfrm>
            <a:off x="0" y="1069432"/>
            <a:ext cx="3492500" cy="5788567"/>
          </a:xfrm>
          <a:prstGeom prst="rect">
            <a:avLst/>
          </a:prstGeom>
        </p:spPr>
      </p:pic>
      <p:sp>
        <p:nvSpPr>
          <p:cNvPr id="2" name="Subtitle 2">
            <a:extLst>
              <a:ext uri="{FF2B5EF4-FFF2-40B4-BE49-F238E27FC236}">
                <a16:creationId xmlns:a16="http://schemas.microsoft.com/office/drawing/2014/main" id="{F57369F2-FA61-D4E1-8728-89ED7F78E7DE}"/>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5239453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r Section Slide 34">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11CA079E-F1B9-B832-F2CE-BDC9D42D6D3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340"/>
            <a:ext cx="3492500" cy="5788660"/>
          </a:xfrm>
          <a:prstGeom prst="rect">
            <a:avLst/>
          </a:prstGeom>
        </p:spPr>
      </p:pic>
      <p:sp>
        <p:nvSpPr>
          <p:cNvPr id="2" name="Subtitle 2">
            <a:extLst>
              <a:ext uri="{FF2B5EF4-FFF2-40B4-BE49-F238E27FC236}">
                <a16:creationId xmlns:a16="http://schemas.microsoft.com/office/drawing/2014/main" id="{FA239EDB-F957-DAB4-57EB-87871C086500}"/>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6535897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r Section Slide 3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3" name="Picture 2">
            <a:extLst>
              <a:ext uri="{FF2B5EF4-FFF2-40B4-BE49-F238E27FC236}">
                <a16:creationId xmlns:a16="http://schemas.microsoft.com/office/drawing/2014/main" id="{76EB9D02-B652-AAE7-122E-A890A756A3B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D95D150F-D3A0-26C8-E6D2-7266AFE28C5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6129916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r Section Slide 36">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4177716" y="1461547"/>
            <a:ext cx="7388642"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pic>
        <p:nvPicPr>
          <p:cNvPr id="4" name="Picture 3">
            <a:extLst>
              <a:ext uri="{FF2B5EF4-FFF2-40B4-BE49-F238E27FC236}">
                <a16:creationId xmlns:a16="http://schemas.microsoft.com/office/drawing/2014/main" id="{54CE0302-E09D-C973-655D-6765F2D1884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4214292" y="4217363"/>
            <a:ext cx="738864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13502389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r Section Slide 37">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8C38A7-F5D9-349A-DFC0-DEA5E2BBF5C4}"/>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975"/>
            <a:ext cx="12192000" cy="5788025"/>
          </a:xfrm>
          <a:prstGeom prst="rect">
            <a:avLst/>
          </a:prstGeom>
        </p:spPr>
      </p:pic>
      <p:sp>
        <p:nvSpPr>
          <p:cNvPr id="8" name="Title 1">
            <a:extLst>
              <a:ext uri="{FF2B5EF4-FFF2-40B4-BE49-F238E27FC236}">
                <a16:creationId xmlns:a16="http://schemas.microsoft.com/office/drawing/2014/main" id="{6B1D1FA3-B728-B21D-2422-88C6A2D04214}"/>
              </a:ext>
            </a:extLst>
          </p:cNvPr>
          <p:cNvSpPr>
            <a:spLocks noGrp="1" noRot="1" noMove="1" noResize="1" noEditPoints="1" noAdjustHandles="1" noChangeArrowheads="1" noChangeShapeType="1"/>
          </p:cNvSpPr>
          <p:nvPr>
            <p:ph type="ctrTitle" hasCustomPrompt="1"/>
          </p:nvPr>
        </p:nvSpPr>
        <p:spPr>
          <a:xfrm>
            <a:off x="632408" y="1461547"/>
            <a:ext cx="10890608" cy="2834546"/>
          </a:xfrm>
          <a:prstGeom prst="rect">
            <a:avLst/>
          </a:prstGeom>
        </p:spPr>
        <p:txBody>
          <a:bodyPr anchor="b"/>
          <a:lstStyle>
            <a:lvl1pPr algn="l">
              <a:defRPr sz="6000" b="0" i="0" cap="all" spc="-100" baseline="0">
                <a:solidFill>
                  <a:schemeClr val="bg1"/>
                </a:solidFill>
                <a:latin typeface="Univers Condensed Light" panose="020B0306020202040204" pitchFamily="34" charset="0"/>
              </a:defRPr>
            </a:lvl1pPr>
          </a:lstStyle>
          <a:p>
            <a:r>
              <a:rPr lang="en-US" dirty="0"/>
              <a:t>Name of section</a:t>
            </a:r>
          </a:p>
        </p:txBody>
      </p:sp>
      <p:sp>
        <p:nvSpPr>
          <p:cNvPr id="2" name="Subtitle 2">
            <a:extLst>
              <a:ext uri="{FF2B5EF4-FFF2-40B4-BE49-F238E27FC236}">
                <a16:creationId xmlns:a16="http://schemas.microsoft.com/office/drawing/2014/main" id="{1E9DC535-60E4-E26D-401F-C84A69714A1D}"/>
              </a:ext>
            </a:extLst>
          </p:cNvPr>
          <p:cNvSpPr>
            <a:spLocks noGrp="1" noRot="1" noMove="1" noResize="1" noEditPoints="1" noAdjustHandles="1" noChangeArrowheads="1" noChangeShapeType="1"/>
          </p:cNvSpPr>
          <p:nvPr>
            <p:ph type="subTitle" idx="1" hasCustomPrompt="1"/>
          </p:nvPr>
        </p:nvSpPr>
        <p:spPr>
          <a:xfrm>
            <a:off x="668984" y="4217363"/>
            <a:ext cx="10854032" cy="2384605"/>
          </a:xfrm>
          <a:prstGeom prst="rect">
            <a:avLst/>
          </a:prstGeom>
        </p:spPr>
        <p:txBody>
          <a:bodyPr/>
          <a:lstStyle>
            <a:lvl1pPr marL="0" indent="0" algn="l">
              <a:lnSpc>
                <a:spcPct val="110000"/>
              </a:lnSpc>
              <a:spcBef>
                <a:spcPts val="0"/>
              </a:spcBef>
              <a:buNone/>
              <a:defRPr sz="3000" b="0" i="0" cap="none" spc="0" baseline="0">
                <a:solidFill>
                  <a:schemeClr val="bg1"/>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Tree>
    <p:extLst>
      <p:ext uri="{BB962C8B-B14F-4D97-AF65-F5344CB8AC3E}">
        <p14:creationId xmlns:p14="http://schemas.microsoft.com/office/powerpoint/2010/main" val="35644836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 with Text Slide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4100672-2A8D-A4C0-757D-E0E79239AFD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2651" y="1074513"/>
            <a:ext cx="3492500" cy="5778500"/>
          </a:xfrm>
          <a:prstGeom prst="rect">
            <a:avLst/>
          </a:prstGeom>
        </p:spPr>
      </p:pic>
      <p:sp>
        <p:nvSpPr>
          <p:cNvPr id="6" name="Text Placeholder 3">
            <a:extLst>
              <a:ext uri="{FF2B5EF4-FFF2-40B4-BE49-F238E27FC236}">
                <a16:creationId xmlns:a16="http://schemas.microsoft.com/office/drawing/2014/main" id="{358D3EA7-3EA4-CCBF-ADEE-8EB5D141C356}"/>
              </a:ext>
            </a:extLst>
          </p:cNvPr>
          <p:cNvSpPr>
            <a:spLocks noGrp="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7" name="Text Placeholder 3">
            <a:extLst>
              <a:ext uri="{FF2B5EF4-FFF2-40B4-BE49-F238E27FC236}">
                <a16:creationId xmlns:a16="http://schemas.microsoft.com/office/drawing/2014/main" id="{5845403C-EC1A-1246-8C61-7C804CD7F61D}"/>
              </a:ext>
            </a:extLst>
          </p:cNvPr>
          <p:cNvSpPr>
            <a:spLocks noGrp="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itle 1">
            <a:extLst>
              <a:ext uri="{FF2B5EF4-FFF2-40B4-BE49-F238E27FC236}">
                <a16:creationId xmlns:a16="http://schemas.microsoft.com/office/drawing/2014/main" id="{D53E28E4-1E5D-2270-A60A-26B0AC3A6045}"/>
              </a:ext>
            </a:extLst>
          </p:cNvPr>
          <p:cNvSpPr>
            <a:spLocks noGrp="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6655953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 with Text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2A1934-6316-6297-B8B4-E61DBE1FBEE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4" name="Text Placeholder 3">
            <a:extLst>
              <a:ext uri="{FF2B5EF4-FFF2-40B4-BE49-F238E27FC236}">
                <a16:creationId xmlns:a16="http://schemas.microsoft.com/office/drawing/2014/main" id="{1582DC64-962C-E6EF-6FB4-6D5E8C4AF7A1}"/>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5" name="Text Placeholder 3">
            <a:extLst>
              <a:ext uri="{FF2B5EF4-FFF2-40B4-BE49-F238E27FC236}">
                <a16:creationId xmlns:a16="http://schemas.microsoft.com/office/drawing/2014/main" id="{0289881F-D4D5-A1DF-69D0-F3F094607D6E}"/>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itle 1">
            <a:extLst>
              <a:ext uri="{FF2B5EF4-FFF2-40B4-BE49-F238E27FC236}">
                <a16:creationId xmlns:a16="http://schemas.microsoft.com/office/drawing/2014/main" id="{E6F393D0-455D-FD38-3C0F-4E691032B35C}"/>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35198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7">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09EDF-4BA4-7FC9-6FD2-0E7CEF832436}"/>
              </a:ext>
            </a:extLst>
          </p:cNvPr>
          <p:cNvPicPr>
            <a:picLocks noChangeAspect="1"/>
          </p:cNvPicPr>
          <p:nvPr userDrawn="1"/>
        </p:nvPicPr>
        <p:blipFill>
          <a:blip r:embed="rId2"/>
          <a:stretch>
            <a:fillRect/>
          </a:stretch>
        </p:blipFill>
        <p:spPr>
          <a:xfrm>
            <a:off x="0" y="3314701"/>
            <a:ext cx="12192000" cy="3543299"/>
          </a:xfrm>
          <a:prstGeom prst="rect">
            <a:avLst/>
          </a:prstGeom>
        </p:spPr>
      </p:pic>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spTree>
    <p:extLst>
      <p:ext uri="{BB962C8B-B14F-4D97-AF65-F5344CB8AC3E}">
        <p14:creationId xmlns:p14="http://schemas.microsoft.com/office/powerpoint/2010/main" val="15613902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hoto with Text Slid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CB6FDE-0311-2ED6-6B1A-1CA5EE2D64A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3" name="Text Placeholder 3">
            <a:extLst>
              <a:ext uri="{FF2B5EF4-FFF2-40B4-BE49-F238E27FC236}">
                <a16:creationId xmlns:a16="http://schemas.microsoft.com/office/drawing/2014/main" id="{8BB7D35F-CFF8-4468-0D92-524B846CA189}"/>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83237C7C-3E3E-EB90-87E1-5FECEB95360E}"/>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98ACF89D-02F6-503F-41A6-91D55BC1A8B1}"/>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5939063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with Text Slide 4">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9EB8A552-AA9C-9602-3D27-3A761BFB8705}"/>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7366899D-96AE-495B-09B5-12E568947BC1}"/>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5" name="Picture 4">
            <a:extLst>
              <a:ext uri="{FF2B5EF4-FFF2-40B4-BE49-F238E27FC236}">
                <a16:creationId xmlns:a16="http://schemas.microsoft.com/office/drawing/2014/main" id="{0E665627-DC28-36CC-1471-39742F5C09F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2" name="Text Placeholder 3">
            <a:extLst>
              <a:ext uri="{FF2B5EF4-FFF2-40B4-BE49-F238E27FC236}">
                <a16:creationId xmlns:a16="http://schemas.microsoft.com/office/drawing/2014/main" id="{251996C0-6FF5-6C79-8FF0-17E0B6FE08ED}"/>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7" name="Title 1">
            <a:extLst>
              <a:ext uri="{FF2B5EF4-FFF2-40B4-BE49-F238E27FC236}">
                <a16:creationId xmlns:a16="http://schemas.microsoft.com/office/drawing/2014/main" id="{A120429E-A539-008B-7CF2-4674513350F8}"/>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6240200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with Text Slide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5238A6-C6A4-36CB-0337-9BB1D132787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2"/>
            <a:ext cx="3492500" cy="5783488"/>
          </a:xfrm>
          <a:prstGeom prst="rect">
            <a:avLst/>
          </a:prstGeom>
        </p:spPr>
      </p:pic>
      <p:sp>
        <p:nvSpPr>
          <p:cNvPr id="2" name="Text Placeholder 3">
            <a:extLst>
              <a:ext uri="{FF2B5EF4-FFF2-40B4-BE49-F238E27FC236}">
                <a16:creationId xmlns:a16="http://schemas.microsoft.com/office/drawing/2014/main" id="{194AB890-B2D7-143F-166A-E99B7F4C6D9D}"/>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55F2D48D-E953-3E27-9111-50B9BA26D705}"/>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92E90737-069B-500B-3C88-63A62FFDA750}"/>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itle 1">
            <a:extLst>
              <a:ext uri="{FF2B5EF4-FFF2-40B4-BE49-F238E27FC236}">
                <a16:creationId xmlns:a16="http://schemas.microsoft.com/office/drawing/2014/main" id="{852D83D8-75C7-D783-2E7A-F26C06AD5E3E}"/>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4626372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hoto with Text Slide 6">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D8373C-0E44-D073-74F5-13705B2F03E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3" name="Text Placeholder 3">
            <a:extLst>
              <a:ext uri="{FF2B5EF4-FFF2-40B4-BE49-F238E27FC236}">
                <a16:creationId xmlns:a16="http://schemas.microsoft.com/office/drawing/2014/main" id="{9F3E12A5-1064-ADE6-AF36-602F2055E4C6}"/>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DFEF014C-41E3-1B2F-6B00-20DDDECD1797}"/>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2E8F20AA-D482-DDC7-5228-F977C27463A3}"/>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41974803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to with Text Slide 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E60C07-D1D0-ADFC-16AA-0D98DF26A41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3" name="Text Placeholder 3">
            <a:extLst>
              <a:ext uri="{FF2B5EF4-FFF2-40B4-BE49-F238E27FC236}">
                <a16:creationId xmlns:a16="http://schemas.microsoft.com/office/drawing/2014/main" id="{037B2CF9-03CB-F060-7C0F-AFD5357FDDA1}"/>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0E23BE54-ABEB-78CA-1403-3EA60DEFF4D5}"/>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0C49447F-9D7C-C356-ADB3-254DE1F3F3C5}"/>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8123315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 with Text Slide 8">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E9A87E-9B54-89D7-5B25-113CF629E76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5" name="Text Placeholder 3">
            <a:extLst>
              <a:ext uri="{FF2B5EF4-FFF2-40B4-BE49-F238E27FC236}">
                <a16:creationId xmlns:a16="http://schemas.microsoft.com/office/drawing/2014/main" id="{F10969DE-4BE4-B1E9-A111-2141A6CEA624}"/>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C49D76F7-7CDD-4450-7B5E-5B74BDCF2033}"/>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B293EF6E-4900-E206-4C2A-8132130F1A46}"/>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itle 1">
            <a:extLst>
              <a:ext uri="{FF2B5EF4-FFF2-40B4-BE49-F238E27FC236}">
                <a16:creationId xmlns:a16="http://schemas.microsoft.com/office/drawing/2014/main" id="{BAD2FA6E-460A-97FD-8887-072E99541517}"/>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1619094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hoto with Text Slide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175C0B-7A4C-24C1-C30E-69E465DD264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081"/>
            <a:ext cx="3492500" cy="5788919"/>
          </a:xfrm>
          <a:prstGeom prst="rect">
            <a:avLst/>
          </a:prstGeom>
        </p:spPr>
      </p:pic>
      <p:sp>
        <p:nvSpPr>
          <p:cNvPr id="2" name="Text Placeholder 3">
            <a:extLst>
              <a:ext uri="{FF2B5EF4-FFF2-40B4-BE49-F238E27FC236}">
                <a16:creationId xmlns:a16="http://schemas.microsoft.com/office/drawing/2014/main" id="{B0A5F66E-C7E2-6759-0855-8658BB11115E}"/>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D93D69B0-5FE1-96F8-3F29-85AA25F3A0E5}"/>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54C729BF-B924-9258-6012-9979A2B5C7B4}"/>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5584058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hoto with Text Slide 10">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66DC19-33E2-F9BC-4BEB-0DCCE9AF3EB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3" name="Text Placeholder 3">
            <a:extLst>
              <a:ext uri="{FF2B5EF4-FFF2-40B4-BE49-F238E27FC236}">
                <a16:creationId xmlns:a16="http://schemas.microsoft.com/office/drawing/2014/main" id="{83D82530-ACBF-7547-D979-94D777AEB0CC}"/>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CDB36769-1ADF-95D2-0B52-C28D9746DE1A}"/>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6958A4AB-7802-6945-183F-B0BCCF42DAAD}"/>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1591271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hoto with Text Slide 1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B87691-D75B-4CC3-5ACA-4F9FCD2B463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2" name="Text Placeholder 3">
            <a:extLst>
              <a:ext uri="{FF2B5EF4-FFF2-40B4-BE49-F238E27FC236}">
                <a16:creationId xmlns:a16="http://schemas.microsoft.com/office/drawing/2014/main" id="{1D9DF471-D367-0154-EBD7-8568432457D2}"/>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3" name="Text Placeholder 3">
            <a:extLst>
              <a:ext uri="{FF2B5EF4-FFF2-40B4-BE49-F238E27FC236}">
                <a16:creationId xmlns:a16="http://schemas.microsoft.com/office/drawing/2014/main" id="{8CE0470F-55F4-A112-AB5A-DE243D7D2158}"/>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7EDF9430-0167-C0DA-9340-9E557D4A9030}"/>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5029376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to with Text Slide 1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FBB8E-F9A4-D975-3C42-1617476CEB7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4" name="Text Placeholder 3">
            <a:extLst>
              <a:ext uri="{FF2B5EF4-FFF2-40B4-BE49-F238E27FC236}">
                <a16:creationId xmlns:a16="http://schemas.microsoft.com/office/drawing/2014/main" id="{79DE5811-71E4-A04C-48AF-86E263C6AAEF}"/>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ext Placeholder 3">
            <a:extLst>
              <a:ext uri="{FF2B5EF4-FFF2-40B4-BE49-F238E27FC236}">
                <a16:creationId xmlns:a16="http://schemas.microsoft.com/office/drawing/2014/main" id="{F0401333-FBED-06DF-C317-5C512055B326}"/>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7FD7CEC6-AF82-7E94-B245-8AB4587B5455}"/>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7" name="Title 1">
            <a:extLst>
              <a:ext uri="{FF2B5EF4-FFF2-40B4-BE49-F238E27FC236}">
                <a16:creationId xmlns:a16="http://schemas.microsoft.com/office/drawing/2014/main" id="{37CB90C6-DBFA-45BC-3123-832C6192FFEF}"/>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03284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pic>
        <p:nvPicPr>
          <p:cNvPr id="6" name="Picture 5">
            <a:extLst>
              <a:ext uri="{FF2B5EF4-FFF2-40B4-BE49-F238E27FC236}">
                <a16:creationId xmlns:a16="http://schemas.microsoft.com/office/drawing/2014/main" id="{36689B71-EE30-F926-D80A-1E7E189A8884}"/>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3314701"/>
            <a:ext cx="12192001" cy="3543299"/>
          </a:xfrm>
          <a:prstGeom prst="rect">
            <a:avLst/>
          </a:prstGeom>
        </p:spPr>
      </p:pic>
    </p:spTree>
    <p:extLst>
      <p:ext uri="{BB962C8B-B14F-4D97-AF65-F5344CB8AC3E}">
        <p14:creationId xmlns:p14="http://schemas.microsoft.com/office/powerpoint/2010/main" val="17845899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hoto with Text Slide 1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EF407C-0899-080B-568F-77BCB4D5896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83"/>
            <a:ext cx="3495472" cy="5783417"/>
          </a:xfrm>
          <a:prstGeom prst="rect">
            <a:avLst/>
          </a:prstGeom>
        </p:spPr>
      </p:pic>
      <p:sp>
        <p:nvSpPr>
          <p:cNvPr id="3" name="Text Placeholder 3">
            <a:extLst>
              <a:ext uri="{FF2B5EF4-FFF2-40B4-BE49-F238E27FC236}">
                <a16:creationId xmlns:a16="http://schemas.microsoft.com/office/drawing/2014/main" id="{AC01607C-1E14-7D77-2A71-8565A07C2BB1}"/>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8B15B03C-6C4D-E7B6-7DA8-77FB4E541FBB}"/>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2FADFC1A-149D-C275-825A-C640CB7D5D17}"/>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9568471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to with Text Slide 1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0C9E34-A3D6-A7E3-A5F9-3B3F7514268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513"/>
            <a:ext cx="3492500" cy="5778500"/>
          </a:xfrm>
          <a:prstGeom prst="rect">
            <a:avLst/>
          </a:prstGeom>
        </p:spPr>
      </p:pic>
      <p:sp>
        <p:nvSpPr>
          <p:cNvPr id="2" name="Text Placeholder 3">
            <a:extLst>
              <a:ext uri="{FF2B5EF4-FFF2-40B4-BE49-F238E27FC236}">
                <a16:creationId xmlns:a16="http://schemas.microsoft.com/office/drawing/2014/main" id="{BD1C3F73-4AD1-1AEE-668A-86B5C13B5F79}"/>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87B939C4-0AFD-A19D-4176-6EFDDCCE2F98}"/>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AA50837E-4E15-9218-A4DA-44BE16CD68E5}"/>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itle 1">
            <a:extLst>
              <a:ext uri="{FF2B5EF4-FFF2-40B4-BE49-F238E27FC236}">
                <a16:creationId xmlns:a16="http://schemas.microsoft.com/office/drawing/2014/main" id="{AFD85356-2EF3-E0E0-B117-4AFEF46998F2}"/>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1081993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hoto with Text Slide 1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FD9E96-426E-2E56-DEA9-44E4B9C6A08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3888"/>
            <a:ext cx="3492500" cy="5784112"/>
          </a:xfrm>
          <a:prstGeom prst="rect">
            <a:avLst/>
          </a:prstGeom>
        </p:spPr>
      </p:pic>
      <p:sp>
        <p:nvSpPr>
          <p:cNvPr id="7" name="Text Placeholder 3">
            <a:extLst>
              <a:ext uri="{FF2B5EF4-FFF2-40B4-BE49-F238E27FC236}">
                <a16:creationId xmlns:a16="http://schemas.microsoft.com/office/drawing/2014/main" id="{AA393393-9696-3DCE-57E3-145F915E4E17}"/>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ext Placeholder 3">
            <a:extLst>
              <a:ext uri="{FF2B5EF4-FFF2-40B4-BE49-F238E27FC236}">
                <a16:creationId xmlns:a16="http://schemas.microsoft.com/office/drawing/2014/main" id="{C5BFF82B-F632-DE38-BE85-313EF098EBA0}"/>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itle 1">
            <a:extLst>
              <a:ext uri="{FF2B5EF4-FFF2-40B4-BE49-F238E27FC236}">
                <a16:creationId xmlns:a16="http://schemas.microsoft.com/office/drawing/2014/main" id="{43B1FB4E-D165-DB90-E382-2D0C86F7DAE7}"/>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656923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hoto with Text Slide 1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50683F-F6C8-C9BE-6434-898D8A5FF64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264"/>
            <a:ext cx="3492500" cy="5786736"/>
          </a:xfrm>
          <a:prstGeom prst="rect">
            <a:avLst/>
          </a:prstGeom>
        </p:spPr>
      </p:pic>
      <p:sp>
        <p:nvSpPr>
          <p:cNvPr id="7" name="Text Placeholder 3">
            <a:extLst>
              <a:ext uri="{FF2B5EF4-FFF2-40B4-BE49-F238E27FC236}">
                <a16:creationId xmlns:a16="http://schemas.microsoft.com/office/drawing/2014/main" id="{D8FBCF10-2B20-2BCF-605C-6D1F95CA637E}"/>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ext Placeholder 3">
            <a:extLst>
              <a:ext uri="{FF2B5EF4-FFF2-40B4-BE49-F238E27FC236}">
                <a16:creationId xmlns:a16="http://schemas.microsoft.com/office/drawing/2014/main" id="{F77B6C59-A5A1-CCC5-0C69-3B929535F676}"/>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itle 1">
            <a:extLst>
              <a:ext uri="{FF2B5EF4-FFF2-40B4-BE49-F238E27FC236}">
                <a16:creationId xmlns:a16="http://schemas.microsoft.com/office/drawing/2014/main" id="{93B5F711-E562-A5FD-5938-0472D9C24605}"/>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6781352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hoto with Text Slide 1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AF22CF-BBBD-B963-B847-9C4658833A5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150"/>
            <a:ext cx="3492500" cy="5786850"/>
          </a:xfrm>
          <a:prstGeom prst="rect">
            <a:avLst/>
          </a:prstGeom>
        </p:spPr>
      </p:pic>
      <p:sp>
        <p:nvSpPr>
          <p:cNvPr id="3" name="Text Placeholder 3">
            <a:extLst>
              <a:ext uri="{FF2B5EF4-FFF2-40B4-BE49-F238E27FC236}">
                <a16:creationId xmlns:a16="http://schemas.microsoft.com/office/drawing/2014/main" id="{019E478F-B7EB-7244-F354-D7074D01ECB9}"/>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F8347F31-36DB-F084-C31F-10C49DBFAC78}"/>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0CB700F5-8151-EFF8-A288-80BB27EDD3E6}"/>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9289079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hoto with Text Slide 18">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CA2063-415C-7066-33C0-5D66ED26CF5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033"/>
            <a:ext cx="3492500" cy="5786967"/>
          </a:xfrm>
          <a:prstGeom prst="rect">
            <a:avLst/>
          </a:prstGeom>
        </p:spPr>
      </p:pic>
      <p:sp>
        <p:nvSpPr>
          <p:cNvPr id="2" name="Text Placeholder 3">
            <a:extLst>
              <a:ext uri="{FF2B5EF4-FFF2-40B4-BE49-F238E27FC236}">
                <a16:creationId xmlns:a16="http://schemas.microsoft.com/office/drawing/2014/main" id="{5762CB07-B7F2-AFCE-5610-94ABDE31BF4B}"/>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A5B168E0-64F2-97DF-FF4F-E8C759DB07CB}"/>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8FB27F64-F56A-FD7D-5D0B-1378F5C1BA9C}"/>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2652317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hoto with Text Slide 19">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85115D09-8499-C17C-7760-6404F217B960}"/>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2B6F1B6E-F326-ACB2-6437-3AB2878B9537}"/>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ext Placeholder 3">
            <a:extLst>
              <a:ext uri="{FF2B5EF4-FFF2-40B4-BE49-F238E27FC236}">
                <a16:creationId xmlns:a16="http://schemas.microsoft.com/office/drawing/2014/main" id="{25AFF9AA-BFBB-7B66-1B9B-DABAEFB971F1}"/>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6" name="Title 1">
            <a:extLst>
              <a:ext uri="{FF2B5EF4-FFF2-40B4-BE49-F238E27FC236}">
                <a16:creationId xmlns:a16="http://schemas.microsoft.com/office/drawing/2014/main" id="{FD607E21-C427-A738-8125-B77FA9E069B2}"/>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pic>
        <p:nvPicPr>
          <p:cNvPr id="7" name="Picture 6">
            <a:extLst>
              <a:ext uri="{FF2B5EF4-FFF2-40B4-BE49-F238E27FC236}">
                <a16:creationId xmlns:a16="http://schemas.microsoft.com/office/drawing/2014/main" id="{691BC3D4-9EE6-032D-53E5-2C489BFF29F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824"/>
            <a:ext cx="3492500" cy="5786175"/>
          </a:xfrm>
          <a:prstGeom prst="rect">
            <a:avLst/>
          </a:prstGeom>
        </p:spPr>
      </p:pic>
    </p:spTree>
    <p:extLst>
      <p:ext uri="{BB962C8B-B14F-4D97-AF65-F5344CB8AC3E}">
        <p14:creationId xmlns:p14="http://schemas.microsoft.com/office/powerpoint/2010/main" val="27607996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hoto with Text Slide 20">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C22A7F-4C8B-9C8B-669A-E8482C3CD5D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3" name="Text Placeholder 3">
            <a:extLst>
              <a:ext uri="{FF2B5EF4-FFF2-40B4-BE49-F238E27FC236}">
                <a16:creationId xmlns:a16="http://schemas.microsoft.com/office/drawing/2014/main" id="{CB58B13F-AB0F-92C6-F758-D03A5453C292}"/>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43D73305-AAA8-F282-1C5B-40AD6C947FEE}"/>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628ED02D-E519-B66A-7907-C950B01F0190}"/>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3833905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hoto with Text Slide 2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636B3B-E7CB-F150-8481-ED3E998A3C5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9500"/>
            <a:ext cx="3492500" cy="5778500"/>
          </a:xfrm>
          <a:prstGeom prst="rect">
            <a:avLst/>
          </a:prstGeom>
        </p:spPr>
      </p:pic>
      <p:sp>
        <p:nvSpPr>
          <p:cNvPr id="3" name="Text Placeholder 3">
            <a:extLst>
              <a:ext uri="{FF2B5EF4-FFF2-40B4-BE49-F238E27FC236}">
                <a16:creationId xmlns:a16="http://schemas.microsoft.com/office/drawing/2014/main" id="{10FCD176-A8ED-7CBC-9EC8-FEB5A9753460}"/>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D40F523A-8858-D784-00E2-46C611AE9285}"/>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718BE677-0821-997B-F946-1754574A0771}"/>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915709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with Text Slide 2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D2F913-EDC7-AC4E-1CCD-415E2981962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1033"/>
            <a:ext cx="3492500" cy="5781887"/>
          </a:xfrm>
          <a:prstGeom prst="rect">
            <a:avLst/>
          </a:prstGeom>
        </p:spPr>
      </p:pic>
      <p:sp>
        <p:nvSpPr>
          <p:cNvPr id="2" name="Text Placeholder 3">
            <a:extLst>
              <a:ext uri="{FF2B5EF4-FFF2-40B4-BE49-F238E27FC236}">
                <a16:creationId xmlns:a16="http://schemas.microsoft.com/office/drawing/2014/main" id="{5464D289-D273-5F36-82E2-CD33BD44DAFC}"/>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56724BBD-01C6-97ED-7F1B-906B7FF88D2F}"/>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ext Placeholder 3">
            <a:extLst>
              <a:ext uri="{FF2B5EF4-FFF2-40B4-BE49-F238E27FC236}">
                <a16:creationId xmlns:a16="http://schemas.microsoft.com/office/drawing/2014/main" id="{B32A7E0C-AA34-9CF6-CCAC-A71A47FEC940}"/>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6" name="Title 1">
            <a:extLst>
              <a:ext uri="{FF2B5EF4-FFF2-40B4-BE49-F238E27FC236}">
                <a16:creationId xmlns:a16="http://schemas.microsoft.com/office/drawing/2014/main" id="{B17E4ABD-ED93-8F85-C02D-807C24BAF56D}"/>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37234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CAF79-CCD2-849E-5DC4-0EDFD9ECC974}"/>
              </a:ext>
            </a:extLst>
          </p:cNvPr>
          <p:cNvSpPr>
            <a:spLocks noGrp="1" noRot="1" noMove="1" noResize="1" noEditPoints="1" noAdjustHandles="1" noChangeArrowheads="1" noChangeShapeType="1"/>
          </p:cNvSpPr>
          <p:nvPr>
            <p:ph type="ctrTitle" hasCustomPrompt="1"/>
          </p:nvPr>
        </p:nvSpPr>
        <p:spPr>
          <a:xfrm>
            <a:off x="632410" y="534734"/>
            <a:ext cx="9442032" cy="2258745"/>
          </a:xfrm>
          <a:prstGeom prst="rect">
            <a:avLst/>
          </a:prstGeom>
        </p:spPr>
        <p:txBody>
          <a:bodyPr anchor="b"/>
          <a:lstStyle>
            <a:lvl1pPr algn="l">
              <a:lnSpc>
                <a:spcPct val="85000"/>
              </a:lnSpc>
              <a:defRPr sz="5800" b="0" i="0" cap="all" spc="-100" baseline="0">
                <a:solidFill>
                  <a:srgbClr val="448C37"/>
                </a:solidFill>
                <a:latin typeface="Univers Condensed Light" panose="020B0306020202040204" pitchFamily="34" charset="0"/>
              </a:defRPr>
            </a:lvl1pPr>
          </a:lstStyle>
          <a:p>
            <a:r>
              <a:rPr lang="en-US" dirty="0"/>
              <a:t>PRESENTATION NAME</a:t>
            </a:r>
          </a:p>
        </p:txBody>
      </p:sp>
      <p:sp>
        <p:nvSpPr>
          <p:cNvPr id="3" name="Subtitle 2">
            <a:extLst>
              <a:ext uri="{FF2B5EF4-FFF2-40B4-BE49-F238E27FC236}">
                <a16:creationId xmlns:a16="http://schemas.microsoft.com/office/drawing/2014/main" id="{31D62D9E-1572-18C0-0329-A9755BB2EA64}"/>
              </a:ext>
            </a:extLst>
          </p:cNvPr>
          <p:cNvSpPr>
            <a:spLocks noGrp="1" noRot="1" noMove="1" noResize="1" noEditPoints="1" noAdjustHandles="1" noChangeArrowheads="1" noChangeShapeType="1"/>
          </p:cNvSpPr>
          <p:nvPr>
            <p:ph type="subTitle" idx="1" hasCustomPrompt="1"/>
          </p:nvPr>
        </p:nvSpPr>
        <p:spPr>
          <a:xfrm>
            <a:off x="632410" y="2780701"/>
            <a:ext cx="11559590" cy="534000"/>
          </a:xfrm>
          <a:prstGeom prst="rect">
            <a:avLst/>
          </a:prstGeom>
        </p:spPr>
        <p:txBody>
          <a:bodyPr/>
          <a:lstStyle>
            <a:lvl1pPr marL="0" indent="0" algn="l">
              <a:spcBef>
                <a:spcPts val="0"/>
              </a:spcBef>
              <a:buNone/>
              <a:defRPr sz="2600" b="0" i="0" cap="all" spc="-100" baseline="0">
                <a:solidFill>
                  <a:srgbClr val="6BB835"/>
                </a:solidFill>
                <a:latin typeface="Univers Condensed Light" panose="020B0306020202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XX.XX.XXXX – Date here</a:t>
            </a:r>
          </a:p>
        </p:txBody>
      </p:sp>
      <p:pic>
        <p:nvPicPr>
          <p:cNvPr id="6" name="Picture 5">
            <a:extLst>
              <a:ext uri="{FF2B5EF4-FFF2-40B4-BE49-F238E27FC236}">
                <a16:creationId xmlns:a16="http://schemas.microsoft.com/office/drawing/2014/main" id="{1751BA8F-CF5D-E9A0-E444-40B160E92AD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3314701"/>
            <a:ext cx="12192000" cy="3543299"/>
          </a:xfrm>
          <a:prstGeom prst="rect">
            <a:avLst/>
          </a:prstGeom>
        </p:spPr>
      </p:pic>
    </p:spTree>
    <p:extLst>
      <p:ext uri="{BB962C8B-B14F-4D97-AF65-F5344CB8AC3E}">
        <p14:creationId xmlns:p14="http://schemas.microsoft.com/office/powerpoint/2010/main" val="14215993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with Text Slide 23">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8AB4A808-B400-9D77-3B84-9327B25AFF96}"/>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4748E84C-ADE2-0608-D560-83920128B340}"/>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93AC8BAE-2FF1-0999-9193-429B24821470}"/>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pic>
        <p:nvPicPr>
          <p:cNvPr id="6" name="Picture 5">
            <a:extLst>
              <a:ext uri="{FF2B5EF4-FFF2-40B4-BE49-F238E27FC236}">
                <a16:creationId xmlns:a16="http://schemas.microsoft.com/office/drawing/2014/main" id="{5F90920F-33FE-4113-0C70-D6713C40EFE4}"/>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3273"/>
            <a:ext cx="3492500" cy="5784727"/>
          </a:xfrm>
          <a:prstGeom prst="rect">
            <a:avLst/>
          </a:prstGeom>
        </p:spPr>
      </p:pic>
    </p:spTree>
    <p:extLst>
      <p:ext uri="{BB962C8B-B14F-4D97-AF65-F5344CB8AC3E}">
        <p14:creationId xmlns:p14="http://schemas.microsoft.com/office/powerpoint/2010/main" val="18809958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 with Text Slide 24">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8768B4B-FA0E-32E6-8F87-FDF9DC29F3B8}"/>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6EA7FFE2-ED6E-534F-7520-CBBA1D5C1D25}"/>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84B0164E-62D7-763C-912C-A6C9E442711F}"/>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pic>
        <p:nvPicPr>
          <p:cNvPr id="6" name="Picture 5">
            <a:extLst>
              <a:ext uri="{FF2B5EF4-FFF2-40B4-BE49-F238E27FC236}">
                <a16:creationId xmlns:a16="http://schemas.microsoft.com/office/drawing/2014/main" id="{0BFCB887-25AE-2257-8B7C-8B3FF3136C4D}"/>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2529"/>
            <a:ext cx="3492500" cy="5785471"/>
          </a:xfrm>
          <a:prstGeom prst="rect">
            <a:avLst/>
          </a:prstGeom>
        </p:spPr>
      </p:pic>
    </p:spTree>
    <p:extLst>
      <p:ext uri="{BB962C8B-B14F-4D97-AF65-F5344CB8AC3E}">
        <p14:creationId xmlns:p14="http://schemas.microsoft.com/office/powerpoint/2010/main" val="35154834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hoto with Text Slide 2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0EA79B-FCB4-6BB4-3CE9-6C68A9E40F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BC9FF88B-222C-D37B-57A5-27671284F5AA}"/>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4EF5BD44-747B-B290-9532-C5A164621833}"/>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87A4C114-9548-4C15-D4D5-BB0C0DFB8970}"/>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0466491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hoto with Text Slide 2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A3B8A8-3302-E8A1-A3DF-52F2992A63F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5" name="Text Placeholder 3">
            <a:extLst>
              <a:ext uri="{FF2B5EF4-FFF2-40B4-BE49-F238E27FC236}">
                <a16:creationId xmlns:a16="http://schemas.microsoft.com/office/drawing/2014/main" id="{6D358991-476F-E3EF-D1FF-FD1CDC93DE9B}"/>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Text Placeholder 3">
            <a:extLst>
              <a:ext uri="{FF2B5EF4-FFF2-40B4-BE49-F238E27FC236}">
                <a16:creationId xmlns:a16="http://schemas.microsoft.com/office/drawing/2014/main" id="{7BFCD92A-777C-A5C9-AAD2-3C74B9484832}"/>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Text Placeholder 3">
            <a:extLst>
              <a:ext uri="{FF2B5EF4-FFF2-40B4-BE49-F238E27FC236}">
                <a16:creationId xmlns:a16="http://schemas.microsoft.com/office/drawing/2014/main" id="{E7C76901-AC24-2864-B360-ADC83BAB7FD8}"/>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8" name="Title 1">
            <a:extLst>
              <a:ext uri="{FF2B5EF4-FFF2-40B4-BE49-F238E27FC236}">
                <a16:creationId xmlns:a16="http://schemas.microsoft.com/office/drawing/2014/main" id="{E5B10A85-9E9D-A8F1-ED73-C9D3FD32CD61}"/>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32108883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hoto with Text Slide 27">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279185-B142-7BD3-BC24-FCFC5FFA11A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773A9F9B-563C-EDBC-25B3-6B715E7156A1}"/>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ACEBCC01-1A8D-CCFA-4216-467E193E475D}"/>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104F87AD-6A64-BEBC-D12C-0DD3C4D0F082}"/>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5560690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hoto with Text Slide 28">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FAF92B-9FFB-FE5B-E29B-8D20E5AB5158}"/>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598C453A-571C-2D11-F785-D21B07E5E17B}"/>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17C44B82-0619-A992-0E2F-CDC50C79052D}"/>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58B2ABD8-0A15-60C0-838A-ECCF68A3EA5B}"/>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259290626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hoto with Text Slide 2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AE6428-07D7-8D40-4961-7CC69205CCC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4078E1A8-6538-8A19-E932-206AE01AD6A6}"/>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65049925-9B7C-B724-D608-92064E0CFF2D}"/>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ext Placeholder 3">
            <a:extLst>
              <a:ext uri="{FF2B5EF4-FFF2-40B4-BE49-F238E27FC236}">
                <a16:creationId xmlns:a16="http://schemas.microsoft.com/office/drawing/2014/main" id="{807D5DF3-9FBB-12D3-A264-26DFC61BF5EF}"/>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6" name="Title 1">
            <a:extLst>
              <a:ext uri="{FF2B5EF4-FFF2-40B4-BE49-F238E27FC236}">
                <a16:creationId xmlns:a16="http://schemas.microsoft.com/office/drawing/2014/main" id="{42919F9B-A144-A685-ADC3-A7E25660D0A7}"/>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9921387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hoto with Text Slide 30">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819A85-942F-0388-C209-70D90E6797F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69340"/>
            <a:ext cx="3492500" cy="5788660"/>
          </a:xfrm>
          <a:prstGeom prst="rect">
            <a:avLst/>
          </a:prstGeom>
        </p:spPr>
      </p:pic>
      <p:sp>
        <p:nvSpPr>
          <p:cNvPr id="2" name="Text Placeholder 3">
            <a:extLst>
              <a:ext uri="{FF2B5EF4-FFF2-40B4-BE49-F238E27FC236}">
                <a16:creationId xmlns:a16="http://schemas.microsoft.com/office/drawing/2014/main" id="{E863B14E-32B3-A1C3-4AB9-37FE6E3D691B}"/>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48492660-4994-59FA-31A2-F94AEF4D9580}"/>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4D840CB0-58C9-77AA-0726-0FAA4276ABD2}"/>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5371570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hoto with Text Slide 3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F9D24-71F7-F3A6-1DD2-E43428555A1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20"/>
            <a:ext cx="3492500" cy="5783580"/>
          </a:xfrm>
          <a:prstGeom prst="rect">
            <a:avLst/>
          </a:prstGeom>
        </p:spPr>
      </p:pic>
      <p:sp>
        <p:nvSpPr>
          <p:cNvPr id="2" name="Text Placeholder 3">
            <a:extLst>
              <a:ext uri="{FF2B5EF4-FFF2-40B4-BE49-F238E27FC236}">
                <a16:creationId xmlns:a16="http://schemas.microsoft.com/office/drawing/2014/main" id="{C084518A-6DC9-1257-4F62-73157765DB16}"/>
              </a:ext>
            </a:extLst>
          </p:cNvPr>
          <p:cNvSpPr>
            <a:spLocks noGrp="1" noRot="1" noMove="1" noResize="1" noEditPoints="1" noAdjustHandles="1" noChangeArrowheads="1" noChangeShapeType="1"/>
          </p:cNvSpPr>
          <p:nvPr>
            <p:ph type="body" sz="half" idx="11"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4" name="Text Placeholder 3">
            <a:extLst>
              <a:ext uri="{FF2B5EF4-FFF2-40B4-BE49-F238E27FC236}">
                <a16:creationId xmlns:a16="http://schemas.microsoft.com/office/drawing/2014/main" id="{8F2BD295-0015-68F9-CBD4-3FBA7218D9AE}"/>
              </a:ext>
            </a:extLst>
          </p:cNvPr>
          <p:cNvSpPr>
            <a:spLocks noGrp="1" noRot="1" noMove="1" noResize="1" noEditPoints="1" noAdjustHandles="1" noChangeArrowheads="1" noChangeShapeType="1"/>
          </p:cNvSpPr>
          <p:nvPr>
            <p:ph type="body" sz="half" idx="12"/>
          </p:nvPr>
        </p:nvSpPr>
        <p:spPr>
          <a:xfrm>
            <a:off x="3760807" y="2544149"/>
            <a:ext cx="7888649" cy="3874939"/>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39A6AC93-1979-9408-06E2-52EB27E139EF}"/>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16211282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hoto with Text Slide 3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2FEF92-48BE-F63E-6160-7FC8824C14E5}"/>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1074476"/>
            <a:ext cx="3492500" cy="5783524"/>
          </a:xfrm>
          <a:prstGeom prst="rect">
            <a:avLst/>
          </a:prstGeom>
        </p:spPr>
      </p:pic>
      <p:sp>
        <p:nvSpPr>
          <p:cNvPr id="3" name="Text Placeholder 3">
            <a:extLst>
              <a:ext uri="{FF2B5EF4-FFF2-40B4-BE49-F238E27FC236}">
                <a16:creationId xmlns:a16="http://schemas.microsoft.com/office/drawing/2014/main" id="{E87549B6-DBCA-D6B3-4AD6-ACE056C9FDED}"/>
              </a:ext>
            </a:extLst>
          </p:cNvPr>
          <p:cNvSpPr>
            <a:spLocks noGrp="1" noRot="1" noMove="1" noResize="1" noEditPoints="1" noAdjustHandles="1" noChangeArrowheads="1" noChangeShapeType="1"/>
          </p:cNvSpPr>
          <p:nvPr>
            <p:ph type="body" sz="half" idx="11"/>
          </p:nvPr>
        </p:nvSpPr>
        <p:spPr>
          <a:xfrm>
            <a:off x="3755685"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3">
            <a:extLst>
              <a:ext uri="{FF2B5EF4-FFF2-40B4-BE49-F238E27FC236}">
                <a16:creationId xmlns:a16="http://schemas.microsoft.com/office/drawing/2014/main" id="{983C20E2-7EE6-55B6-EFAF-AEEDDCCB4EF8}"/>
              </a:ext>
            </a:extLst>
          </p:cNvPr>
          <p:cNvSpPr>
            <a:spLocks noGrp="1" noRot="1" noMove="1" noResize="1" noEditPoints="1" noAdjustHandles="1" noChangeArrowheads="1" noChangeShapeType="1"/>
          </p:cNvSpPr>
          <p:nvPr>
            <p:ph type="body" sz="half" idx="12"/>
          </p:nvPr>
        </p:nvSpPr>
        <p:spPr>
          <a:xfrm>
            <a:off x="7925349" y="2536896"/>
            <a:ext cx="3921000" cy="3882192"/>
          </a:xfrm>
          <a:prstGeom prst="rect">
            <a:avLst/>
          </a:prstGeom>
        </p:spPr>
        <p:txBody>
          <a:bodyPr/>
          <a:lstStyle>
            <a:lvl1pPr marL="0" indent="0">
              <a:lnSpc>
                <a:spcPct val="100000"/>
              </a:lnSpc>
              <a:spcBef>
                <a:spcPts val="1500"/>
              </a:spcBef>
              <a:buNone/>
              <a:defRPr sz="1800" baseline="0">
                <a:solidFill>
                  <a:srgbClr val="555555"/>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ext Placeholder 3">
            <a:extLst>
              <a:ext uri="{FF2B5EF4-FFF2-40B4-BE49-F238E27FC236}">
                <a16:creationId xmlns:a16="http://schemas.microsoft.com/office/drawing/2014/main" id="{923C1487-2009-692C-97B3-C432C4EC27E7}"/>
              </a:ext>
            </a:extLst>
          </p:cNvPr>
          <p:cNvSpPr>
            <a:spLocks noGrp="1" noRot="1" noMove="1" noResize="1" noEditPoints="1" noAdjustHandles="1" noChangeArrowheads="1" noChangeShapeType="1"/>
          </p:cNvSpPr>
          <p:nvPr>
            <p:ph type="body" sz="half" idx="13" hasCustomPrompt="1"/>
          </p:nvPr>
        </p:nvSpPr>
        <p:spPr>
          <a:xfrm>
            <a:off x="3744765" y="1715570"/>
            <a:ext cx="7904691" cy="497278"/>
          </a:xfrm>
          <a:prstGeom prst="rect">
            <a:avLst/>
          </a:prstGeom>
        </p:spPr>
        <p:txBody>
          <a:bodyPr/>
          <a:lstStyle>
            <a:lvl1pPr marL="0" indent="0">
              <a:lnSpc>
                <a:spcPct val="100000"/>
              </a:lnSpc>
              <a:spcBef>
                <a:spcPts val="0"/>
              </a:spcBef>
              <a:buNone/>
              <a:defRPr sz="2400" b="0" i="0" baseline="0">
                <a:solidFill>
                  <a:srgbClr val="555555"/>
                </a:solidFill>
                <a:latin typeface="Univers Condensed" panose="020B050602020205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a:t>
            </a:r>
          </a:p>
        </p:txBody>
      </p:sp>
      <p:sp>
        <p:nvSpPr>
          <p:cNvPr id="6" name="Title 1">
            <a:extLst>
              <a:ext uri="{FF2B5EF4-FFF2-40B4-BE49-F238E27FC236}">
                <a16:creationId xmlns:a16="http://schemas.microsoft.com/office/drawing/2014/main" id="{F31D6412-C787-BE32-BF4E-119E110EC6B2}"/>
              </a:ext>
            </a:extLst>
          </p:cNvPr>
          <p:cNvSpPr>
            <a:spLocks noGrp="1" noRot="1" noMove="1" noResize="1" noEditPoints="1" noAdjustHandles="1" noChangeArrowheads="1" noChangeShapeType="1"/>
          </p:cNvSpPr>
          <p:nvPr>
            <p:ph type="ctrTitle" hasCustomPrompt="1"/>
          </p:nvPr>
        </p:nvSpPr>
        <p:spPr>
          <a:xfrm>
            <a:off x="3744766" y="501445"/>
            <a:ext cx="6514802" cy="1192129"/>
          </a:xfrm>
          <a:prstGeom prst="rect">
            <a:avLst/>
          </a:prstGeom>
        </p:spPr>
        <p:txBody>
          <a:bodyPr anchor="t"/>
          <a:lstStyle>
            <a:lvl1pPr algn="l">
              <a:lnSpc>
                <a:spcPct val="100000"/>
              </a:lnSpc>
              <a:defRPr sz="3600" b="0" i="0" cap="none" spc="0" baseline="0">
                <a:solidFill>
                  <a:srgbClr val="6BB835"/>
                </a:solidFill>
                <a:latin typeface="Univers Condensed Light" panose="020B0306020202040204" pitchFamily="34" charset="0"/>
              </a:defRPr>
            </a:lvl1pPr>
          </a:lstStyle>
          <a:p>
            <a:r>
              <a:rPr lang="en-US" dirty="0"/>
              <a:t>Headline </a:t>
            </a:r>
            <a:br>
              <a:rPr lang="en-US" dirty="0"/>
            </a:br>
            <a:r>
              <a:rPr lang="en-US" dirty="0"/>
              <a:t>(one or two lines)</a:t>
            </a:r>
          </a:p>
        </p:txBody>
      </p:sp>
    </p:spTree>
    <p:extLst>
      <p:ext uri="{BB962C8B-B14F-4D97-AF65-F5344CB8AC3E}">
        <p14:creationId xmlns:p14="http://schemas.microsoft.com/office/powerpoint/2010/main" val="3191068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9" Type="http://schemas.openxmlformats.org/officeDocument/2006/relationships/image" Target="../media/image14.jpg"/><Relationship Id="rId21" Type="http://schemas.openxmlformats.org/officeDocument/2006/relationships/slideLayout" Target="../slideLayouts/slideLayout51.xml"/><Relationship Id="rId34" Type="http://schemas.openxmlformats.org/officeDocument/2006/relationships/slideLayout" Target="../slideLayouts/slideLayout6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theme" Target="../theme/theme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slideLayout" Target="../slideLayouts/slideLayout67.xml"/><Relationship Id="rId40" Type="http://schemas.openxmlformats.org/officeDocument/2006/relationships/image" Target="../media/image2.png"/><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 Id="rId8" Type="http://schemas.openxmlformats.org/officeDocument/2006/relationships/slideLayout" Target="../slideLayouts/slideLayout38.xml"/><Relationship Id="rId3"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image" Target="../media/image2.png"/><Relationship Id="rId21" Type="http://schemas.openxmlformats.org/officeDocument/2006/relationships/slideLayout" Target="../slideLayouts/slideLayout88.xml"/><Relationship Id="rId34" Type="http://schemas.openxmlformats.org/officeDocument/2006/relationships/slideLayout" Target="../slideLayouts/slideLayout101.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image" Target="../media/image1.png"/><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theme" Target="../theme/theme4.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8" Type="http://schemas.openxmlformats.org/officeDocument/2006/relationships/slideLayout" Target="../slideLayouts/slideLayout75.xml"/><Relationship Id="rId3"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06.xml"/><Relationship Id="rId7" Type="http://schemas.openxmlformats.org/officeDocument/2006/relationships/image" Target="../media/image1.png"/><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theme" Target="../theme/theme5.xml"/><Relationship Id="rId5" Type="http://schemas.openxmlformats.org/officeDocument/2006/relationships/slideLayout" Target="../slideLayouts/slideLayout108.xml"/><Relationship Id="rId4" Type="http://schemas.openxmlformats.org/officeDocument/2006/relationships/slideLayout" Target="../slideLayouts/slideLayout10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0.xml"/><Relationship Id="rId1" Type="http://schemas.openxmlformats.org/officeDocument/2006/relationships/slideLayout" Target="../slideLayouts/slideLayout10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1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BB2F81-C571-0E9D-23BD-F1FAF81619EF}"/>
              </a:ext>
            </a:extLst>
          </p:cNvPr>
          <p:cNvPicPr>
            <a:picLocks noGrp="1" noRot="1" noChangeAspect="1" noMove="1" noResize="1" noEditPoints="1" noAdjustHandles="1" noChangeArrowheads="1" noChangeShapeType="1" noCrop="1"/>
          </p:cNvPicPr>
          <p:nvPr userDrawn="1"/>
        </p:nvPicPr>
        <p:blipFill>
          <a:blip r:embed="rId13"/>
          <a:stretch>
            <a:fillRect/>
          </a:stretch>
        </p:blipFill>
        <p:spPr>
          <a:xfrm>
            <a:off x="177799" y="185856"/>
            <a:ext cx="11833225" cy="889714"/>
          </a:xfrm>
          <a:prstGeom prst="rect">
            <a:avLst/>
          </a:prstGeom>
        </p:spPr>
      </p:pic>
      <p:sp>
        <p:nvSpPr>
          <p:cNvPr id="3" name="Slide Number Placeholder 5">
            <a:extLst>
              <a:ext uri="{FF2B5EF4-FFF2-40B4-BE49-F238E27FC236}">
                <a16:creationId xmlns:a16="http://schemas.microsoft.com/office/drawing/2014/main" id="{7057FA47-0E64-5554-A32A-2E55C5D08DB0}"/>
              </a:ext>
            </a:extLst>
          </p:cNvPr>
          <p:cNvSpPr txBox="1">
            <a:spLocks noGrp="1" noRot="1" noMove="1" noResize="1" noEditPoints="1" noAdjustHandles="1" noChangeArrowheads="1" noChangeShapeType="1"/>
          </p:cNvSpPr>
          <p:nvPr userDrawn="1"/>
        </p:nvSpPr>
        <p:spPr>
          <a:xfrm>
            <a:off x="11624360" y="6584175"/>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A5A92CE-986F-7D4E-8205-EC373F8C631F}" type="slidenum">
              <a:rPr lang="en-US" b="0" i="0" smtClean="0">
                <a:solidFill>
                  <a:srgbClr val="555555"/>
                </a:solidFill>
                <a:latin typeface="Arial" panose="020B0604020202020204" pitchFamily="34" charset="0"/>
              </a:rPr>
              <a:pPr algn="r"/>
              <a:t>‹#›</a:t>
            </a:fld>
            <a:endParaRPr lang="en-US" b="0" i="0" dirty="0">
              <a:solidFill>
                <a:srgbClr val="555555"/>
              </a:solidFill>
              <a:latin typeface="Arial" panose="020B0604020202020204" pitchFamily="34" charset="0"/>
            </a:endParaRPr>
          </a:p>
        </p:txBody>
      </p:sp>
      <p:pic>
        <p:nvPicPr>
          <p:cNvPr id="2" name="Picture 1">
            <a:extLst>
              <a:ext uri="{FF2B5EF4-FFF2-40B4-BE49-F238E27FC236}">
                <a16:creationId xmlns:a16="http://schemas.microsoft.com/office/drawing/2014/main" id="{C4AFBE33-803C-D747-9E56-1F9ACA102951}"/>
              </a:ext>
            </a:extLst>
          </p:cNvPr>
          <p:cNvPicPr>
            <a:picLocks noChangeAspect="1"/>
          </p:cNvPicPr>
          <p:nvPr userDrawn="1"/>
        </p:nvPicPr>
        <p:blipFill>
          <a:blip r:embed="rId14"/>
          <a:stretch>
            <a:fillRect/>
          </a:stretch>
        </p:blipFill>
        <p:spPr>
          <a:xfrm>
            <a:off x="8078901" y="484781"/>
            <a:ext cx="3605842" cy="582163"/>
          </a:xfrm>
          <a:prstGeom prst="rect">
            <a:avLst/>
          </a:prstGeom>
        </p:spPr>
      </p:pic>
    </p:spTree>
    <p:extLst>
      <p:ext uri="{BB962C8B-B14F-4D97-AF65-F5344CB8AC3E}">
        <p14:creationId xmlns:p14="http://schemas.microsoft.com/office/powerpoint/2010/main" val="2342619081"/>
      </p:ext>
    </p:extLst>
  </p:cSld>
  <p:clrMap bg1="lt1" tx1="dk1" bg2="lt2" tx2="dk2" accent1="accent1" accent2="accent2" accent3="accent3" accent4="accent4" accent5="accent5" accent6="accent6" hlink="hlink" folHlink="folHlink"/>
  <p:sldLayoutIdLst>
    <p:sldLayoutId id="2147483649" r:id="rId1"/>
    <p:sldLayoutId id="2147483701" r:id="rId2"/>
    <p:sldLayoutId id="2147483705" r:id="rId3"/>
    <p:sldLayoutId id="2147483703" r:id="rId4"/>
    <p:sldLayoutId id="2147483795" r:id="rId5"/>
    <p:sldLayoutId id="2147483768" r:id="rId6"/>
    <p:sldLayoutId id="2147483706" r:id="rId7"/>
    <p:sldLayoutId id="2147483796" r:id="rId8"/>
    <p:sldLayoutId id="2147483797" r:id="rId9"/>
    <p:sldLayoutId id="2147483798" r:id="rId10"/>
    <p:sldLayoutId id="21474837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357016-041D-77A0-1FDB-9CA2B57BEAF6}"/>
              </a:ext>
            </a:extLst>
          </p:cNvPr>
          <p:cNvPicPr>
            <a:picLocks noGrp="1" noRot="1" noMove="1" noResize="1" noEditPoints="1" noAdjustHandles="1" noChangeArrowheads="1" noChangeShapeType="1" noCrop="1"/>
          </p:cNvPicPr>
          <p:nvPr userDrawn="1"/>
        </p:nvPicPr>
        <p:blipFill>
          <a:blip r:embed="rId21"/>
          <a:stretch>
            <a:fillRect/>
          </a:stretch>
        </p:blipFill>
        <p:spPr>
          <a:xfrm>
            <a:off x="177799" y="185856"/>
            <a:ext cx="11833225" cy="889714"/>
          </a:xfrm>
          <a:prstGeom prst="rect">
            <a:avLst/>
          </a:prstGeom>
        </p:spPr>
      </p:pic>
      <p:sp>
        <p:nvSpPr>
          <p:cNvPr id="9" name="Slide Number Placeholder 5">
            <a:extLst>
              <a:ext uri="{FF2B5EF4-FFF2-40B4-BE49-F238E27FC236}">
                <a16:creationId xmlns:a16="http://schemas.microsoft.com/office/drawing/2014/main" id="{05D266D7-4F64-EF63-06A0-C6CC647A9300}"/>
              </a:ext>
            </a:extLst>
          </p:cNvPr>
          <p:cNvSpPr txBox="1">
            <a:spLocks noGrp="1" noRot="1" noMove="1" noResize="1" noEditPoints="1" noAdjustHandles="1" noChangeArrowheads="1" noChangeShapeType="1"/>
          </p:cNvSpPr>
          <p:nvPr userDrawn="1"/>
        </p:nvSpPr>
        <p:spPr>
          <a:xfrm>
            <a:off x="11624360" y="6584175"/>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A5A92CE-986F-7D4E-8205-EC373F8C631F}" type="slidenum">
              <a:rPr lang="en-US" b="0" i="0" smtClean="0">
                <a:solidFill>
                  <a:srgbClr val="555555"/>
                </a:solidFill>
                <a:latin typeface="Arial" panose="020B0604020202020204" pitchFamily="34" charset="0"/>
              </a:rPr>
              <a:pPr algn="r"/>
              <a:t>‹#›</a:t>
            </a:fld>
            <a:endParaRPr lang="en-US" b="0" i="0" dirty="0">
              <a:solidFill>
                <a:srgbClr val="555555"/>
              </a:solidFill>
              <a:latin typeface="Arial" panose="020B0604020202020204" pitchFamily="34" charset="0"/>
            </a:endParaRPr>
          </a:p>
        </p:txBody>
      </p:sp>
      <p:pic>
        <p:nvPicPr>
          <p:cNvPr id="2" name="Picture 1">
            <a:extLst>
              <a:ext uri="{FF2B5EF4-FFF2-40B4-BE49-F238E27FC236}">
                <a16:creationId xmlns:a16="http://schemas.microsoft.com/office/drawing/2014/main" id="{0A680966-E793-6E25-6D0A-893A9A5098A1}"/>
              </a:ext>
            </a:extLst>
          </p:cNvPr>
          <p:cNvPicPr>
            <a:picLocks noChangeAspect="1"/>
          </p:cNvPicPr>
          <p:nvPr userDrawn="1"/>
        </p:nvPicPr>
        <p:blipFill>
          <a:blip r:embed="rId22"/>
          <a:stretch>
            <a:fillRect/>
          </a:stretch>
        </p:blipFill>
        <p:spPr>
          <a:xfrm>
            <a:off x="8078901" y="484781"/>
            <a:ext cx="3605842" cy="582163"/>
          </a:xfrm>
          <a:prstGeom prst="rect">
            <a:avLst/>
          </a:prstGeom>
        </p:spPr>
      </p:pic>
    </p:spTree>
    <p:extLst>
      <p:ext uri="{BB962C8B-B14F-4D97-AF65-F5344CB8AC3E}">
        <p14:creationId xmlns:p14="http://schemas.microsoft.com/office/powerpoint/2010/main" val="26067334"/>
      </p:ext>
    </p:extLst>
  </p:cSld>
  <p:clrMap bg1="lt1" tx1="dk1" bg2="lt2" tx2="dk2" accent1="accent1" accent2="accent2" accent3="accent3" accent4="accent4" accent5="accent5" accent6="accent6" hlink="hlink" folHlink="folHlink"/>
  <p:sldLayoutIdLst>
    <p:sldLayoutId id="2147483709" r:id="rId1"/>
    <p:sldLayoutId id="2147483818" r:id="rId2"/>
    <p:sldLayoutId id="2147483817" r:id="rId3"/>
    <p:sldLayoutId id="2147483814" r:id="rId4"/>
    <p:sldLayoutId id="2147483815" r:id="rId5"/>
    <p:sldLayoutId id="2147483820" r:id="rId6"/>
    <p:sldLayoutId id="2147483822" r:id="rId7"/>
    <p:sldLayoutId id="2147483823" r:id="rId8"/>
    <p:sldLayoutId id="2147483824" r:id="rId9"/>
    <p:sldLayoutId id="2147483825" r:id="rId10"/>
    <p:sldLayoutId id="2147483710" r:id="rId11"/>
    <p:sldLayoutId id="2147483821" r:id="rId12"/>
    <p:sldLayoutId id="2147483816" r:id="rId13"/>
    <p:sldLayoutId id="2147483819" r:id="rId14"/>
    <p:sldLayoutId id="2147483712" r:id="rId15"/>
    <p:sldLayoutId id="2147483713" r:id="rId16"/>
    <p:sldLayoutId id="2147483793" r:id="rId17"/>
    <p:sldLayoutId id="2147483714" r:id="rId18"/>
    <p:sldLayoutId id="214748371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1571387-2556-B5CB-768F-55FDA8AA2FA5}"/>
              </a:ext>
            </a:extLst>
          </p:cNvPr>
          <p:cNvPicPr>
            <a:picLocks noGrp="1" noRot="1" noChangeAspect="1" noMove="1" noResize="1" noEditPoints="1" noAdjustHandles="1" noChangeArrowheads="1" noChangeShapeType="1" noCrop="1"/>
          </p:cNvPicPr>
          <p:nvPr userDrawn="1"/>
        </p:nvPicPr>
        <p:blipFill>
          <a:blip r:embed="rId39"/>
          <a:stretch>
            <a:fillRect/>
          </a:stretch>
        </p:blipFill>
        <p:spPr>
          <a:xfrm>
            <a:off x="3489849" y="1069289"/>
            <a:ext cx="8702151" cy="5788711"/>
          </a:xfrm>
          <a:prstGeom prst="rect">
            <a:avLst/>
          </a:prstGeom>
        </p:spPr>
      </p:pic>
      <p:pic>
        <p:nvPicPr>
          <p:cNvPr id="3" name="Picture 2">
            <a:extLst>
              <a:ext uri="{FF2B5EF4-FFF2-40B4-BE49-F238E27FC236}">
                <a16:creationId xmlns:a16="http://schemas.microsoft.com/office/drawing/2014/main" id="{ADFFAD8B-A5EE-9C45-D508-66414E7C9115}"/>
              </a:ext>
            </a:extLst>
          </p:cNvPr>
          <p:cNvPicPr>
            <a:picLocks noChangeAspect="1"/>
          </p:cNvPicPr>
          <p:nvPr userDrawn="1"/>
        </p:nvPicPr>
        <p:blipFill>
          <a:blip r:embed="rId40"/>
          <a:stretch>
            <a:fillRect/>
          </a:stretch>
        </p:blipFill>
        <p:spPr>
          <a:xfrm>
            <a:off x="8078901" y="323419"/>
            <a:ext cx="3605842" cy="582163"/>
          </a:xfrm>
          <a:prstGeom prst="rect">
            <a:avLst/>
          </a:prstGeom>
        </p:spPr>
      </p:pic>
    </p:spTree>
    <p:extLst>
      <p:ext uri="{BB962C8B-B14F-4D97-AF65-F5344CB8AC3E}">
        <p14:creationId xmlns:p14="http://schemas.microsoft.com/office/powerpoint/2010/main" val="2083635346"/>
      </p:ext>
    </p:extLst>
  </p:cSld>
  <p:clrMap bg1="lt1" tx1="dk1" bg2="lt2" tx2="dk2" accent1="accent1" accent2="accent2" accent3="accent3" accent4="accent4" accent5="accent5" accent6="accent6" hlink="hlink" folHlink="folHlink"/>
  <p:sldLayoutIdLst>
    <p:sldLayoutId id="2147483717" r:id="rId1"/>
    <p:sldLayoutId id="2147483725" r:id="rId2"/>
    <p:sldLayoutId id="2147483727" r:id="rId3"/>
    <p:sldLayoutId id="2147483730" r:id="rId4"/>
    <p:sldLayoutId id="2147483729" r:id="rId5"/>
    <p:sldLayoutId id="2147483728" r:id="rId6"/>
    <p:sldLayoutId id="2147483722" r:id="rId7"/>
    <p:sldLayoutId id="2147483731" r:id="rId8"/>
    <p:sldLayoutId id="2147483787" r:id="rId9"/>
    <p:sldLayoutId id="2147483721" r:id="rId10"/>
    <p:sldLayoutId id="2147483785" r:id="rId11"/>
    <p:sldLayoutId id="2147483762" r:id="rId12"/>
    <p:sldLayoutId id="2147483718" r:id="rId13"/>
    <p:sldLayoutId id="2147483732" r:id="rId14"/>
    <p:sldLayoutId id="2147483810" r:id="rId15"/>
    <p:sldLayoutId id="2147483811" r:id="rId16"/>
    <p:sldLayoutId id="2147483766" r:id="rId17"/>
    <p:sldLayoutId id="2147483803" r:id="rId18"/>
    <p:sldLayoutId id="2147483804" r:id="rId19"/>
    <p:sldLayoutId id="2147483765" r:id="rId20"/>
    <p:sldLayoutId id="2147483724" r:id="rId21"/>
    <p:sldLayoutId id="2147483800" r:id="rId22"/>
    <p:sldLayoutId id="2147483801" r:id="rId23"/>
    <p:sldLayoutId id="2147483802" r:id="rId24"/>
    <p:sldLayoutId id="2147483755" r:id="rId25"/>
    <p:sldLayoutId id="2147483756" r:id="rId26"/>
    <p:sldLayoutId id="2147483757" r:id="rId27"/>
    <p:sldLayoutId id="2147483759" r:id="rId28"/>
    <p:sldLayoutId id="2147483760" r:id="rId29"/>
    <p:sldLayoutId id="2147483758" r:id="rId30"/>
    <p:sldLayoutId id="2147483761" r:id="rId31"/>
    <p:sldLayoutId id="2147483789" r:id="rId32"/>
    <p:sldLayoutId id="2147483723" r:id="rId33"/>
    <p:sldLayoutId id="2147483720" r:id="rId34"/>
    <p:sldLayoutId id="2147483763" r:id="rId35"/>
    <p:sldLayoutId id="2147483764" r:id="rId36"/>
    <p:sldLayoutId id="2147483799"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2475A1-4063-A529-08AF-158AB352A62A}"/>
              </a:ext>
            </a:extLst>
          </p:cNvPr>
          <p:cNvPicPr>
            <a:picLocks noGrp="1" noRot="1" noMove="1" noResize="1" noEditPoints="1" noAdjustHandles="1" noChangeArrowheads="1" noChangeShapeType="1" noCrop="1"/>
          </p:cNvPicPr>
          <p:nvPr userDrawn="1"/>
        </p:nvPicPr>
        <p:blipFill>
          <a:blip r:embed="rId38"/>
          <a:stretch>
            <a:fillRect/>
          </a:stretch>
        </p:blipFill>
        <p:spPr>
          <a:xfrm>
            <a:off x="177799" y="185856"/>
            <a:ext cx="11833225" cy="889714"/>
          </a:xfrm>
          <a:prstGeom prst="rect">
            <a:avLst/>
          </a:prstGeom>
        </p:spPr>
      </p:pic>
      <p:sp>
        <p:nvSpPr>
          <p:cNvPr id="13" name="Slide Number Placeholder 5">
            <a:extLst>
              <a:ext uri="{FF2B5EF4-FFF2-40B4-BE49-F238E27FC236}">
                <a16:creationId xmlns:a16="http://schemas.microsoft.com/office/drawing/2014/main" id="{493D25CF-59FA-4072-4F28-FF50F3598EBF}"/>
              </a:ext>
            </a:extLst>
          </p:cNvPr>
          <p:cNvSpPr txBox="1">
            <a:spLocks noGrp="1" noRot="1" noMove="1" noResize="1" noEditPoints="1" noAdjustHandles="1" noChangeArrowheads="1" noChangeShapeType="1"/>
          </p:cNvSpPr>
          <p:nvPr userDrawn="1"/>
        </p:nvSpPr>
        <p:spPr>
          <a:xfrm>
            <a:off x="11624360" y="6584175"/>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A5A92CE-986F-7D4E-8205-EC373F8C631F}" type="slidenum">
              <a:rPr lang="en-US" b="0" i="0" smtClean="0">
                <a:solidFill>
                  <a:srgbClr val="555555"/>
                </a:solidFill>
                <a:latin typeface="Arial" panose="020B0604020202020204" pitchFamily="34" charset="0"/>
              </a:rPr>
              <a:pPr algn="r"/>
              <a:t>‹#›</a:t>
            </a:fld>
            <a:endParaRPr lang="en-US" b="0" i="0" dirty="0">
              <a:solidFill>
                <a:srgbClr val="555555"/>
              </a:solidFill>
              <a:latin typeface="Arial" panose="020B0604020202020204" pitchFamily="34" charset="0"/>
            </a:endParaRPr>
          </a:p>
        </p:txBody>
      </p:sp>
      <p:pic>
        <p:nvPicPr>
          <p:cNvPr id="3" name="Picture 2">
            <a:extLst>
              <a:ext uri="{FF2B5EF4-FFF2-40B4-BE49-F238E27FC236}">
                <a16:creationId xmlns:a16="http://schemas.microsoft.com/office/drawing/2014/main" id="{8F822774-10B7-B6AB-3929-FB1288F42A2A}"/>
              </a:ext>
            </a:extLst>
          </p:cNvPr>
          <p:cNvPicPr>
            <a:picLocks noChangeAspect="1"/>
          </p:cNvPicPr>
          <p:nvPr userDrawn="1"/>
        </p:nvPicPr>
        <p:blipFill>
          <a:blip r:embed="rId39"/>
          <a:stretch>
            <a:fillRect/>
          </a:stretch>
        </p:blipFill>
        <p:spPr>
          <a:xfrm>
            <a:off x="8078901" y="484781"/>
            <a:ext cx="3605842" cy="582163"/>
          </a:xfrm>
          <a:prstGeom prst="rect">
            <a:avLst/>
          </a:prstGeom>
        </p:spPr>
      </p:pic>
    </p:spTree>
    <p:extLst>
      <p:ext uri="{BB962C8B-B14F-4D97-AF65-F5344CB8AC3E}">
        <p14:creationId xmlns:p14="http://schemas.microsoft.com/office/powerpoint/2010/main" val="563031705"/>
      </p:ext>
    </p:extLst>
  </p:cSld>
  <p:clrMap bg1="lt1" tx1="dk1" bg2="lt2" tx2="dk2" accent1="accent1" accent2="accent2" accent3="accent3" accent4="accent4" accent5="accent5" accent6="accent6" hlink="hlink" folHlink="folHlink"/>
  <p:sldLayoutIdLst>
    <p:sldLayoutId id="2147483734" r:id="rId1"/>
    <p:sldLayoutId id="2147483741" r:id="rId2"/>
    <p:sldLayoutId id="2147483743" r:id="rId3"/>
    <p:sldLayoutId id="2147483746" r:id="rId4"/>
    <p:sldLayoutId id="2147483745" r:id="rId5"/>
    <p:sldLayoutId id="2147483744" r:id="rId6"/>
    <p:sldLayoutId id="2147483738" r:id="rId7"/>
    <p:sldLayoutId id="2147483747" r:id="rId8"/>
    <p:sldLayoutId id="2147483737" r:id="rId9"/>
    <p:sldLayoutId id="2147483788" r:id="rId10"/>
    <p:sldLayoutId id="2147483786" r:id="rId11"/>
    <p:sldLayoutId id="2147483767" r:id="rId12"/>
    <p:sldLayoutId id="2147483735" r:id="rId13"/>
    <p:sldLayoutId id="2147483748" r:id="rId14"/>
    <p:sldLayoutId id="2147483812" r:id="rId15"/>
    <p:sldLayoutId id="2147483813" r:id="rId16"/>
    <p:sldLayoutId id="2147483769" r:id="rId17"/>
    <p:sldLayoutId id="2147483805" r:id="rId18"/>
    <p:sldLayoutId id="2147483806" r:id="rId19"/>
    <p:sldLayoutId id="2147483770" r:id="rId20"/>
    <p:sldLayoutId id="2147483740" r:id="rId21"/>
    <p:sldLayoutId id="2147483807" r:id="rId22"/>
    <p:sldLayoutId id="2147483808" r:id="rId23"/>
    <p:sldLayoutId id="2147483809" r:id="rId24"/>
    <p:sldLayoutId id="2147483771" r:id="rId25"/>
    <p:sldLayoutId id="2147483772" r:id="rId26"/>
    <p:sldLayoutId id="2147483773" r:id="rId27"/>
    <p:sldLayoutId id="2147483774" r:id="rId28"/>
    <p:sldLayoutId id="2147483775" r:id="rId29"/>
    <p:sldLayoutId id="2147483776" r:id="rId30"/>
    <p:sldLayoutId id="2147483777" r:id="rId31"/>
    <p:sldLayoutId id="2147483790" r:id="rId32"/>
    <p:sldLayoutId id="2147483739" r:id="rId33"/>
    <p:sldLayoutId id="2147483736" r:id="rId34"/>
    <p:sldLayoutId id="2147483778" r:id="rId35"/>
    <p:sldLayoutId id="214748377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A88A02-01DE-A947-E18C-3990A63785A0}"/>
              </a:ext>
            </a:extLst>
          </p:cNvPr>
          <p:cNvPicPr>
            <a:picLocks noGrp="1" noRot="1" noMove="1" noResize="1" noEditPoints="1" noAdjustHandles="1" noChangeArrowheads="1" noChangeShapeType="1" noCrop="1"/>
          </p:cNvPicPr>
          <p:nvPr userDrawn="1"/>
        </p:nvPicPr>
        <p:blipFill>
          <a:blip r:embed="rId7"/>
          <a:stretch>
            <a:fillRect/>
          </a:stretch>
        </p:blipFill>
        <p:spPr>
          <a:xfrm>
            <a:off x="177799" y="185856"/>
            <a:ext cx="11833225" cy="889714"/>
          </a:xfrm>
          <a:prstGeom prst="rect">
            <a:avLst/>
          </a:prstGeom>
        </p:spPr>
      </p:pic>
      <p:sp>
        <p:nvSpPr>
          <p:cNvPr id="9" name="Slide Number Placeholder 5">
            <a:extLst>
              <a:ext uri="{FF2B5EF4-FFF2-40B4-BE49-F238E27FC236}">
                <a16:creationId xmlns:a16="http://schemas.microsoft.com/office/drawing/2014/main" id="{458E5547-EBF7-C952-2D47-D5F29BE738FC}"/>
              </a:ext>
            </a:extLst>
          </p:cNvPr>
          <p:cNvSpPr txBox="1">
            <a:spLocks noGrp="1" noRot="1" noMove="1" noResize="1" noEditPoints="1" noAdjustHandles="1" noChangeArrowheads="1" noChangeShapeType="1"/>
          </p:cNvSpPr>
          <p:nvPr userDrawn="1"/>
        </p:nvSpPr>
        <p:spPr>
          <a:xfrm>
            <a:off x="11624360" y="6584175"/>
            <a:ext cx="438150" cy="177800"/>
          </a:xfrm>
          <a:prstGeom prst="rect">
            <a:avLst/>
          </a:prstGeom>
          <a:noFill/>
          <a:ln>
            <a:noFill/>
          </a:ln>
          <a:effectLst/>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A5A92CE-986F-7D4E-8205-EC373F8C631F}" type="slidenum">
              <a:rPr lang="en-US" b="0" i="0" smtClean="0">
                <a:solidFill>
                  <a:srgbClr val="555555"/>
                </a:solidFill>
                <a:latin typeface="Arial" panose="020B0604020202020204" pitchFamily="34" charset="0"/>
              </a:rPr>
              <a:pPr algn="r"/>
              <a:t>‹#›</a:t>
            </a:fld>
            <a:endParaRPr lang="en-US" b="0" i="0" dirty="0">
              <a:solidFill>
                <a:srgbClr val="555555"/>
              </a:solidFill>
              <a:latin typeface="Arial" panose="020B0604020202020204" pitchFamily="34" charset="0"/>
            </a:endParaRPr>
          </a:p>
        </p:txBody>
      </p:sp>
      <p:pic>
        <p:nvPicPr>
          <p:cNvPr id="2" name="Picture 1">
            <a:extLst>
              <a:ext uri="{FF2B5EF4-FFF2-40B4-BE49-F238E27FC236}">
                <a16:creationId xmlns:a16="http://schemas.microsoft.com/office/drawing/2014/main" id="{A39DCD64-49EF-07E8-EC1E-F89A3E1439A6}"/>
              </a:ext>
            </a:extLst>
          </p:cNvPr>
          <p:cNvPicPr>
            <a:picLocks noChangeAspect="1"/>
          </p:cNvPicPr>
          <p:nvPr userDrawn="1"/>
        </p:nvPicPr>
        <p:blipFill>
          <a:blip r:embed="rId8"/>
          <a:stretch>
            <a:fillRect/>
          </a:stretch>
        </p:blipFill>
        <p:spPr>
          <a:xfrm>
            <a:off x="8078901" y="484781"/>
            <a:ext cx="3605842" cy="582163"/>
          </a:xfrm>
          <a:prstGeom prst="rect">
            <a:avLst/>
          </a:prstGeom>
        </p:spPr>
      </p:pic>
    </p:spTree>
    <p:extLst>
      <p:ext uri="{BB962C8B-B14F-4D97-AF65-F5344CB8AC3E}">
        <p14:creationId xmlns:p14="http://schemas.microsoft.com/office/powerpoint/2010/main" val="2953951076"/>
      </p:ext>
    </p:extLst>
  </p:cSld>
  <p:clrMap bg1="lt1" tx1="dk1" bg2="lt2" tx2="dk2" accent1="accent1" accent2="accent2" accent3="accent3" accent4="accent4" accent5="accent5" accent6="accent6" hlink="hlink" folHlink="folHlink"/>
  <p:sldLayoutIdLst>
    <p:sldLayoutId id="2147483750" r:id="rId1"/>
    <p:sldLayoutId id="2147483781" r:id="rId2"/>
    <p:sldLayoutId id="2147483751" r:id="rId3"/>
    <p:sldLayoutId id="2147483780" r:id="rId4"/>
    <p:sldLayoutId id="214748378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274928"/>
      </p:ext>
    </p:extLst>
  </p:cSld>
  <p:clrMap bg1="lt1" tx1="dk1" bg2="lt2" tx2="dk2" accent1="accent1" accent2="accent2" accent3="accent3" accent4="accent4" accent5="accent5" accent6="accent6" hlink="hlink" folHlink="folHlink"/>
  <p:sldLayoutIdLst>
    <p:sldLayoutId id="2147483753" r:id="rId1"/>
    <p:sldLayoutId id="21474837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7079F3-D4A9-04DB-20C5-5F50AC8ED71A}"/>
              </a:ext>
            </a:extLst>
          </p:cNvPr>
          <p:cNvPicPr>
            <a:picLocks noGrp="1" noRot="1" noMove="1" noResize="1" noEditPoints="1" noAdjustHandles="1" noChangeArrowheads="1" noChangeShapeType="1" noCrop="1"/>
          </p:cNvPicPr>
          <p:nvPr userDrawn="1"/>
        </p:nvPicPr>
        <p:blipFill>
          <a:blip r:embed="rId3"/>
          <a:stretch>
            <a:fillRect/>
          </a:stretch>
        </p:blipFill>
        <p:spPr>
          <a:xfrm>
            <a:off x="177799" y="185856"/>
            <a:ext cx="11833225" cy="889714"/>
          </a:xfrm>
          <a:prstGeom prst="rect">
            <a:avLst/>
          </a:prstGeom>
        </p:spPr>
      </p:pic>
      <p:pic>
        <p:nvPicPr>
          <p:cNvPr id="3" name="Picture 2">
            <a:extLst>
              <a:ext uri="{FF2B5EF4-FFF2-40B4-BE49-F238E27FC236}">
                <a16:creationId xmlns:a16="http://schemas.microsoft.com/office/drawing/2014/main" id="{1254AD7C-DF34-0BA7-7139-9FD8303B7D9C}"/>
              </a:ext>
            </a:extLst>
          </p:cNvPr>
          <p:cNvPicPr>
            <a:picLocks noChangeAspect="1"/>
          </p:cNvPicPr>
          <p:nvPr userDrawn="1"/>
        </p:nvPicPr>
        <p:blipFill>
          <a:blip r:embed="rId4"/>
          <a:stretch>
            <a:fillRect/>
          </a:stretch>
        </p:blipFill>
        <p:spPr>
          <a:xfrm>
            <a:off x="1321281" y="2658378"/>
            <a:ext cx="9546259" cy="1541243"/>
          </a:xfrm>
          <a:prstGeom prst="rect">
            <a:avLst/>
          </a:prstGeom>
        </p:spPr>
      </p:pic>
    </p:spTree>
    <p:extLst>
      <p:ext uri="{BB962C8B-B14F-4D97-AF65-F5344CB8AC3E}">
        <p14:creationId xmlns:p14="http://schemas.microsoft.com/office/powerpoint/2010/main" val="3054518200"/>
      </p:ext>
    </p:extLst>
  </p:cSld>
  <p:clrMap bg1="lt1" tx1="dk1" bg2="lt2" tx2="dk2" accent1="accent1" accent2="accent2" accent3="accent3" accent4="accent4" accent5="accent5" accent6="accent6" hlink="hlink" folHlink="folHlink"/>
  <p:sldLayoutIdLst>
    <p:sldLayoutId id="21474837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5.svg"/><Relationship Id="rId7" Type="http://schemas.openxmlformats.org/officeDocument/2006/relationships/diagramColors" Target="../diagrams/colors3.xml"/><Relationship Id="rId12" Type="http://schemas.openxmlformats.org/officeDocument/2006/relationships/image" Target="../media/image59.sv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QuickStyle" Target="../diagrams/quickStyle3.xml"/><Relationship Id="rId11" Type="http://schemas.openxmlformats.org/officeDocument/2006/relationships/image" Target="../media/image58.svg"/><Relationship Id="rId5" Type="http://schemas.openxmlformats.org/officeDocument/2006/relationships/diagramLayout" Target="../diagrams/layout3.xml"/><Relationship Id="rId10" Type="http://schemas.openxmlformats.org/officeDocument/2006/relationships/image" Target="../media/image57.svg"/><Relationship Id="rId4" Type="http://schemas.openxmlformats.org/officeDocument/2006/relationships/diagramData" Target="../diagrams/data3.xml"/><Relationship Id="rId9" Type="http://schemas.openxmlformats.org/officeDocument/2006/relationships/image" Target="../media/image56.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7A67E-F31E-BAE7-4F4B-AB73B937787C}"/>
              </a:ext>
            </a:extLst>
          </p:cNvPr>
          <p:cNvSpPr>
            <a:spLocks noGrp="1"/>
          </p:cNvSpPr>
          <p:nvPr>
            <p:ph type="ctrTitle"/>
          </p:nvPr>
        </p:nvSpPr>
        <p:spPr/>
        <p:txBody>
          <a:bodyPr/>
          <a:lstStyle/>
          <a:p>
            <a:br>
              <a:rPr lang="en-US" dirty="0"/>
            </a:br>
            <a:r>
              <a:rPr lang="en-US" dirty="0" err="1"/>
              <a:t>ameren</a:t>
            </a:r>
            <a:r>
              <a:rPr lang="en-US" dirty="0"/>
              <a:t> Illinois energy assistance Programs</a:t>
            </a:r>
            <a:br>
              <a:rPr lang="en-US" dirty="0"/>
            </a:br>
            <a:r>
              <a:rPr lang="en-US" dirty="0"/>
              <a:t>+ Equity and inclusion </a:t>
            </a:r>
          </a:p>
        </p:txBody>
      </p:sp>
      <p:sp>
        <p:nvSpPr>
          <p:cNvPr id="3" name="Subtitle 2">
            <a:extLst>
              <a:ext uri="{FF2B5EF4-FFF2-40B4-BE49-F238E27FC236}">
                <a16:creationId xmlns:a16="http://schemas.microsoft.com/office/drawing/2014/main" id="{C0ADECBF-0049-9C41-2348-9857C7B2EF7F}"/>
              </a:ext>
            </a:extLst>
          </p:cNvPr>
          <p:cNvSpPr>
            <a:spLocks noGrp="1"/>
          </p:cNvSpPr>
          <p:nvPr>
            <p:ph type="subTitle" idx="1"/>
          </p:nvPr>
        </p:nvSpPr>
        <p:spPr/>
        <p:txBody>
          <a:bodyPr/>
          <a:lstStyle/>
          <a:p>
            <a:r>
              <a:rPr lang="en-US" dirty="0"/>
              <a:t>Webinar #5</a:t>
            </a:r>
          </a:p>
        </p:txBody>
      </p:sp>
    </p:spTree>
    <p:extLst>
      <p:ext uri="{BB962C8B-B14F-4D97-AF65-F5344CB8AC3E}">
        <p14:creationId xmlns:p14="http://schemas.microsoft.com/office/powerpoint/2010/main" val="427991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4B47D-DDCB-339C-FAA2-86D6EBE893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E154C-C42D-1E96-2219-47FC348425DD}"/>
              </a:ext>
            </a:extLst>
          </p:cNvPr>
          <p:cNvSpPr>
            <a:spLocks noGrp="1"/>
          </p:cNvSpPr>
          <p:nvPr>
            <p:ph type="ctrTitle"/>
          </p:nvPr>
        </p:nvSpPr>
        <p:spPr>
          <a:xfrm>
            <a:off x="632409" y="2620710"/>
            <a:ext cx="11069053" cy="1010258"/>
          </a:xfrm>
        </p:spPr>
        <p:txBody>
          <a:bodyPr/>
          <a:lstStyle/>
          <a:p>
            <a:r>
              <a:rPr lang="en-US" dirty="0"/>
              <a:t>Guest speaker: </a:t>
            </a:r>
            <a:r>
              <a:rPr lang="en-US" dirty="0" err="1"/>
              <a:t>scott</a:t>
            </a:r>
            <a:r>
              <a:rPr lang="en-US" dirty="0"/>
              <a:t> </a:t>
            </a:r>
            <a:r>
              <a:rPr lang="en-US" dirty="0" err="1"/>
              <a:t>alan</a:t>
            </a:r>
            <a:r>
              <a:rPr lang="en-US" dirty="0"/>
              <a:t> </a:t>
            </a:r>
            <a:r>
              <a:rPr lang="en-US" dirty="0" err="1"/>
              <a:t>davis</a:t>
            </a:r>
            <a:endParaRPr lang="en-US" dirty="0"/>
          </a:p>
        </p:txBody>
      </p:sp>
      <p:sp>
        <p:nvSpPr>
          <p:cNvPr id="3" name="Subtitle 2">
            <a:extLst>
              <a:ext uri="{FF2B5EF4-FFF2-40B4-BE49-F238E27FC236}">
                <a16:creationId xmlns:a16="http://schemas.microsoft.com/office/drawing/2014/main" id="{F1C464F9-A942-1848-782C-CC4D8B7E6DE9}"/>
              </a:ext>
            </a:extLst>
          </p:cNvPr>
          <p:cNvSpPr>
            <a:spLocks noGrp="1"/>
          </p:cNvSpPr>
          <p:nvPr>
            <p:ph type="subTitle" idx="1"/>
          </p:nvPr>
        </p:nvSpPr>
        <p:spPr>
          <a:xfrm>
            <a:off x="694554" y="3774723"/>
            <a:ext cx="11069052" cy="534000"/>
          </a:xfrm>
        </p:spPr>
        <p:txBody>
          <a:bodyPr/>
          <a:lstStyle/>
          <a:p>
            <a:pPr fontAlgn="base"/>
            <a:r>
              <a:rPr lang="en-US" b="1" dirty="0"/>
              <a:t>Vice president of inclusion and economic development</a:t>
            </a:r>
          </a:p>
          <a:p>
            <a:pPr fontAlgn="base"/>
            <a:r>
              <a:rPr lang="en-US" dirty="0"/>
              <a:t>Seel (solutions for energy efficiency logistics), </a:t>
            </a:r>
            <a:r>
              <a:rPr lang="en-US" dirty="0" err="1"/>
              <a:t>llc</a:t>
            </a:r>
            <a:endParaRPr lang="en-US" dirty="0"/>
          </a:p>
          <a:p>
            <a:endParaRPr lang="en-US" dirty="0"/>
          </a:p>
        </p:txBody>
      </p:sp>
    </p:spTree>
    <p:extLst>
      <p:ext uri="{BB962C8B-B14F-4D97-AF65-F5344CB8AC3E}">
        <p14:creationId xmlns:p14="http://schemas.microsoft.com/office/powerpoint/2010/main" val="12810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FC00F4-2CC4-7936-39BB-DA93F05F7A53}"/>
              </a:ext>
            </a:extLst>
          </p:cNvPr>
          <p:cNvSpPr>
            <a:spLocks noGrp="1"/>
          </p:cNvSpPr>
          <p:nvPr>
            <p:ph type="body" sz="half" idx="12"/>
          </p:nvPr>
        </p:nvSpPr>
        <p:spPr/>
        <p:txBody>
          <a:bodyPr lIns="91440" tIns="45720" rIns="91440" bIns="45720" anchor="t"/>
          <a:lstStyle/>
          <a:p>
            <a:pPr fontAlgn="base"/>
            <a:r>
              <a:rPr lang="en-US" sz="2000" dirty="0">
                <a:latin typeface="Arial"/>
                <a:cs typeface="Arial"/>
              </a:rPr>
              <a:t>Energy equity ensures that all individuals and communities have access to affordable and reliable energy services by educating the public about energy reduction, renewable and clean energy practices that reduce energy use and carbon emissions.  </a:t>
            </a:r>
          </a:p>
          <a:p>
            <a:br>
              <a:rPr lang="en-US" dirty="0"/>
            </a:br>
            <a:endParaRPr lang="en-US" dirty="0"/>
          </a:p>
          <a:p>
            <a:endParaRPr lang="en-US" dirty="0"/>
          </a:p>
        </p:txBody>
      </p:sp>
      <p:sp>
        <p:nvSpPr>
          <p:cNvPr id="4" name="Title 3">
            <a:extLst>
              <a:ext uri="{FF2B5EF4-FFF2-40B4-BE49-F238E27FC236}">
                <a16:creationId xmlns:a16="http://schemas.microsoft.com/office/drawing/2014/main" id="{AB5D14DD-D2B4-D7AA-51F2-5B999FCEF285}"/>
              </a:ext>
            </a:extLst>
          </p:cNvPr>
          <p:cNvSpPr>
            <a:spLocks noGrp="1"/>
          </p:cNvSpPr>
          <p:nvPr>
            <p:ph type="ctrTitle"/>
          </p:nvPr>
        </p:nvSpPr>
        <p:spPr/>
        <p:txBody>
          <a:bodyPr/>
          <a:lstStyle/>
          <a:p>
            <a:r>
              <a:rPr lang="en-US" dirty="0"/>
              <a:t>What is Energy Equity?</a:t>
            </a:r>
          </a:p>
        </p:txBody>
      </p:sp>
    </p:spTree>
    <p:extLst>
      <p:ext uri="{BB962C8B-B14F-4D97-AF65-F5344CB8AC3E}">
        <p14:creationId xmlns:p14="http://schemas.microsoft.com/office/powerpoint/2010/main" val="2824134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534F7-10FC-74CF-4B65-2D5D27C9A9B1}"/>
              </a:ext>
            </a:extLst>
          </p:cNvPr>
          <p:cNvSpPr>
            <a:spLocks noGrp="1"/>
          </p:cNvSpPr>
          <p:nvPr>
            <p:ph type="ctrTitle"/>
          </p:nvPr>
        </p:nvSpPr>
        <p:spPr/>
        <p:txBody>
          <a:bodyPr/>
          <a:lstStyle/>
          <a:p>
            <a:r>
              <a:rPr lang="en-US" dirty="0"/>
              <a:t>A Fair Energy System</a:t>
            </a:r>
          </a:p>
        </p:txBody>
      </p:sp>
      <p:graphicFrame>
        <p:nvGraphicFramePr>
          <p:cNvPr id="18" name="Diagram 17">
            <a:extLst>
              <a:ext uri="{FF2B5EF4-FFF2-40B4-BE49-F238E27FC236}">
                <a16:creationId xmlns:a16="http://schemas.microsoft.com/office/drawing/2014/main" id="{23A16CB8-2560-C26E-9FFA-1AD909D6C473}"/>
              </a:ext>
            </a:extLst>
          </p:cNvPr>
          <p:cNvGraphicFramePr/>
          <p:nvPr>
            <p:extLst>
              <p:ext uri="{D42A27DB-BD31-4B8C-83A1-F6EECF244321}">
                <p14:modId xmlns:p14="http://schemas.microsoft.com/office/powerpoint/2010/main" val="2472513197"/>
              </p:ext>
            </p:extLst>
          </p:nvPr>
        </p:nvGraphicFramePr>
        <p:xfrm>
          <a:off x="514543" y="1089764"/>
          <a:ext cx="1116291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9502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5CB953-BB86-28BC-FE5D-EF64C9871B54}"/>
              </a:ext>
            </a:extLst>
          </p:cNvPr>
          <p:cNvSpPr>
            <a:spLocks noGrp="1"/>
          </p:cNvSpPr>
          <p:nvPr>
            <p:ph type="body" sz="half" idx="11"/>
          </p:nvPr>
        </p:nvSpPr>
        <p:spPr/>
        <p:txBody>
          <a:bodyPr/>
          <a:lstStyle/>
          <a:p>
            <a:endParaRPr lang="en-US" dirty="0"/>
          </a:p>
        </p:txBody>
      </p:sp>
      <p:sp>
        <p:nvSpPr>
          <p:cNvPr id="3" name="Text Placeholder 2">
            <a:extLst>
              <a:ext uri="{FF2B5EF4-FFF2-40B4-BE49-F238E27FC236}">
                <a16:creationId xmlns:a16="http://schemas.microsoft.com/office/drawing/2014/main" id="{C4105CE5-B102-BD88-FCAE-3D03907E2A02}"/>
              </a:ext>
            </a:extLst>
          </p:cNvPr>
          <p:cNvSpPr>
            <a:spLocks noGrp="1"/>
          </p:cNvSpPr>
          <p:nvPr>
            <p:ph type="body" sz="half" idx="12"/>
          </p:nvPr>
        </p:nvSpPr>
        <p:spPr/>
        <p:txBody>
          <a:bodyPr lIns="91440" tIns="45720" rIns="91440" bIns="45720" anchor="t"/>
          <a:lstStyle/>
          <a:p>
            <a:r>
              <a:rPr lang="en-US" sz="2000" dirty="0">
                <a:latin typeface="+mn-lt"/>
                <a:cs typeface="Arial"/>
              </a:rPr>
              <a:t>Energy affordability is the idea that consumers should be able to pay for their home energy use while also paying for other basic living expenses, such as food and medication, without having to choose or feel overburdened.</a:t>
            </a:r>
          </a:p>
        </p:txBody>
      </p:sp>
      <p:sp>
        <p:nvSpPr>
          <p:cNvPr id="4" name="Title 3">
            <a:extLst>
              <a:ext uri="{FF2B5EF4-FFF2-40B4-BE49-F238E27FC236}">
                <a16:creationId xmlns:a16="http://schemas.microsoft.com/office/drawing/2014/main" id="{F4274D29-5CEC-9ABE-E370-26DB79CBBA57}"/>
              </a:ext>
            </a:extLst>
          </p:cNvPr>
          <p:cNvSpPr>
            <a:spLocks noGrp="1"/>
          </p:cNvSpPr>
          <p:nvPr>
            <p:ph type="ctrTitle"/>
          </p:nvPr>
        </p:nvSpPr>
        <p:spPr/>
        <p:txBody>
          <a:bodyPr/>
          <a:lstStyle/>
          <a:p>
            <a:r>
              <a:rPr lang="en-US" dirty="0"/>
              <a:t>Energy Affordability</a:t>
            </a:r>
          </a:p>
        </p:txBody>
      </p:sp>
    </p:spTree>
    <p:extLst>
      <p:ext uri="{BB962C8B-B14F-4D97-AF65-F5344CB8AC3E}">
        <p14:creationId xmlns:p14="http://schemas.microsoft.com/office/powerpoint/2010/main" val="1013989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4ADDA-830B-A12D-F0A0-5306DA70B946}"/>
              </a:ext>
            </a:extLst>
          </p:cNvPr>
          <p:cNvSpPr>
            <a:spLocks noGrp="1"/>
          </p:cNvSpPr>
          <p:nvPr>
            <p:ph type="ctrTitle"/>
          </p:nvPr>
        </p:nvSpPr>
        <p:spPr>
          <a:xfrm>
            <a:off x="663327" y="637989"/>
            <a:ext cx="9645594" cy="594463"/>
          </a:xfrm>
        </p:spPr>
        <p:txBody>
          <a:bodyPr/>
          <a:lstStyle/>
          <a:p>
            <a:r>
              <a:rPr lang="en-US" dirty="0"/>
              <a:t>Energy Burden</a:t>
            </a:r>
          </a:p>
        </p:txBody>
      </p:sp>
      <p:pic>
        <p:nvPicPr>
          <p:cNvPr id="11" name="Graphic 10" descr="City with solid fill">
            <a:extLst>
              <a:ext uri="{FF2B5EF4-FFF2-40B4-BE49-F238E27FC236}">
                <a16:creationId xmlns:a16="http://schemas.microsoft.com/office/drawing/2014/main" id="{E711C852-BCE9-4234-6D47-ADE7DE74702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79021" y="1954390"/>
            <a:ext cx="710283" cy="710283"/>
          </a:xfrm>
          <a:prstGeom prst="rect">
            <a:avLst/>
          </a:prstGeom>
        </p:spPr>
      </p:pic>
      <p:grpSp>
        <p:nvGrpSpPr>
          <p:cNvPr id="17" name="Group 16">
            <a:extLst>
              <a:ext uri="{FF2B5EF4-FFF2-40B4-BE49-F238E27FC236}">
                <a16:creationId xmlns:a16="http://schemas.microsoft.com/office/drawing/2014/main" id="{848FD09E-53D4-670A-A327-822A32DAE8AC}"/>
              </a:ext>
            </a:extLst>
          </p:cNvPr>
          <p:cNvGrpSpPr/>
          <p:nvPr/>
        </p:nvGrpSpPr>
        <p:grpSpPr>
          <a:xfrm>
            <a:off x="1515109" y="861561"/>
            <a:ext cx="9161782" cy="5819990"/>
            <a:chOff x="1240245" y="0"/>
            <a:chExt cx="9711509" cy="6074230"/>
          </a:xfrm>
        </p:grpSpPr>
        <p:graphicFrame>
          <p:nvGraphicFramePr>
            <p:cNvPr id="18" name="Diagram 17">
              <a:extLst>
                <a:ext uri="{FF2B5EF4-FFF2-40B4-BE49-F238E27FC236}">
                  <a16:creationId xmlns:a16="http://schemas.microsoft.com/office/drawing/2014/main" id="{C764069E-9A6C-C95E-FA4C-6E5DC45BEDC1}"/>
                </a:ext>
              </a:extLst>
            </p:cNvPr>
            <p:cNvGraphicFramePr/>
            <p:nvPr>
              <p:extLst>
                <p:ext uri="{D42A27DB-BD31-4B8C-83A1-F6EECF244321}">
                  <p14:modId xmlns:p14="http://schemas.microsoft.com/office/powerpoint/2010/main" val="3203605417"/>
                </p:ext>
              </p:extLst>
            </p:nvPr>
          </p:nvGraphicFramePr>
          <p:xfrm>
            <a:off x="1240245" y="0"/>
            <a:ext cx="9711509" cy="6074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9" name="Group 18">
              <a:extLst>
                <a:ext uri="{FF2B5EF4-FFF2-40B4-BE49-F238E27FC236}">
                  <a16:creationId xmlns:a16="http://schemas.microsoft.com/office/drawing/2014/main" id="{F0D627A7-9D9C-42C2-6E4B-E45F4F433A71}"/>
                </a:ext>
              </a:extLst>
            </p:cNvPr>
            <p:cNvGrpSpPr/>
            <p:nvPr/>
          </p:nvGrpSpPr>
          <p:grpSpPr>
            <a:xfrm>
              <a:off x="1889761" y="2252696"/>
              <a:ext cx="8422596" cy="1040778"/>
              <a:chOff x="1889761" y="2252696"/>
              <a:chExt cx="8422596" cy="1040778"/>
            </a:xfrm>
          </p:grpSpPr>
          <p:pic>
            <p:nvPicPr>
              <p:cNvPr id="20" name="Graphic 19" descr="Renewable Energy with solid fill">
                <a:extLst>
                  <a:ext uri="{FF2B5EF4-FFF2-40B4-BE49-F238E27FC236}">
                    <a16:creationId xmlns:a16="http://schemas.microsoft.com/office/drawing/2014/main" id="{B4FA9F57-73DF-88C9-91B0-0005B55FCFF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889761" y="2252696"/>
                <a:ext cx="914400" cy="914400"/>
              </a:xfrm>
              <a:prstGeom prst="rect">
                <a:avLst/>
              </a:prstGeom>
            </p:spPr>
          </p:pic>
          <p:pic>
            <p:nvPicPr>
              <p:cNvPr id="21" name="Graphic 20" descr="Mortgage with solid fill">
                <a:extLst>
                  <a:ext uri="{FF2B5EF4-FFF2-40B4-BE49-F238E27FC236}">
                    <a16:creationId xmlns:a16="http://schemas.microsoft.com/office/drawing/2014/main" id="{93D75D72-20AC-00C9-EF38-599F5A9F4B7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397957" y="2252696"/>
                <a:ext cx="914400" cy="914400"/>
              </a:xfrm>
              <a:prstGeom prst="rect">
                <a:avLst/>
              </a:prstGeom>
            </p:spPr>
          </p:pic>
          <p:pic>
            <p:nvPicPr>
              <p:cNvPr id="22" name="Graphic 21" descr="Open hand with solid fill">
                <a:extLst>
                  <a:ext uri="{FF2B5EF4-FFF2-40B4-BE49-F238E27FC236}">
                    <a16:creationId xmlns:a16="http://schemas.microsoft.com/office/drawing/2014/main" id="{41A66EC1-1B93-748B-D419-16059B37AC5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677989" y="2379074"/>
                <a:ext cx="914400" cy="914400"/>
              </a:xfrm>
              <a:prstGeom prst="rect">
                <a:avLst/>
              </a:prstGeom>
            </p:spPr>
          </p:pic>
          <p:pic>
            <p:nvPicPr>
              <p:cNvPr id="23" name="Graphic 22" descr="Dollar with solid fill">
                <a:extLst>
                  <a:ext uri="{FF2B5EF4-FFF2-40B4-BE49-F238E27FC236}">
                    <a16:creationId xmlns:a16="http://schemas.microsoft.com/office/drawing/2014/main" id="{A15A6B06-5966-4132-DB04-1BD9E2B53F7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921732" y="2252696"/>
                <a:ext cx="426913" cy="426913"/>
              </a:xfrm>
              <a:prstGeom prst="rect">
                <a:avLst/>
              </a:prstGeom>
            </p:spPr>
          </p:pic>
        </p:grpSp>
      </p:grpSp>
      <p:sp>
        <p:nvSpPr>
          <p:cNvPr id="30" name="Rectangle 29">
            <a:extLst>
              <a:ext uri="{FF2B5EF4-FFF2-40B4-BE49-F238E27FC236}">
                <a16:creationId xmlns:a16="http://schemas.microsoft.com/office/drawing/2014/main" id="{5F49DD7E-242D-184C-A4FF-85E003A9087C}"/>
              </a:ext>
            </a:extLst>
          </p:cNvPr>
          <p:cNvSpPr/>
          <p:nvPr/>
        </p:nvSpPr>
        <p:spPr>
          <a:xfrm>
            <a:off x="2949221" y="5719158"/>
            <a:ext cx="3062510" cy="102678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Tree>
    <p:extLst>
      <p:ext uri="{BB962C8B-B14F-4D97-AF65-F5344CB8AC3E}">
        <p14:creationId xmlns:p14="http://schemas.microsoft.com/office/powerpoint/2010/main" val="129236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D472A-FBF3-A39A-DEE9-FBFCEAE4F25F}"/>
              </a:ext>
            </a:extLst>
          </p:cNvPr>
          <p:cNvSpPr>
            <a:spLocks noGrp="1"/>
          </p:cNvSpPr>
          <p:nvPr>
            <p:ph type="ctrTitle"/>
          </p:nvPr>
        </p:nvSpPr>
        <p:spPr/>
        <p:txBody>
          <a:bodyPr/>
          <a:lstStyle/>
          <a:p>
            <a:r>
              <a:rPr lang="en-US" dirty="0"/>
              <a:t>The market development </a:t>
            </a:r>
            <a:br>
              <a:rPr lang="en-US" dirty="0"/>
            </a:br>
            <a:r>
              <a:rPr lang="en-US" dirty="0"/>
              <a:t>initiative (MDI)</a:t>
            </a:r>
          </a:p>
        </p:txBody>
      </p:sp>
      <p:sp>
        <p:nvSpPr>
          <p:cNvPr id="3" name="Subtitle 2">
            <a:extLst>
              <a:ext uri="{FF2B5EF4-FFF2-40B4-BE49-F238E27FC236}">
                <a16:creationId xmlns:a16="http://schemas.microsoft.com/office/drawing/2014/main" id="{A9BE3D52-FF29-E4CF-F3CE-FAB1F1B75B91}"/>
              </a:ext>
            </a:extLst>
          </p:cNvPr>
          <p:cNvSpPr>
            <a:spLocks noGrp="1"/>
          </p:cNvSpPr>
          <p:nvPr>
            <p:ph type="subTitle" idx="1"/>
          </p:nvPr>
        </p:nvSpPr>
        <p:spPr/>
        <p:txBody>
          <a:bodyPr/>
          <a:lstStyle/>
          <a:p>
            <a:r>
              <a:rPr lang="en-US" dirty="0"/>
              <a:t>Leads With Equity</a:t>
            </a:r>
          </a:p>
        </p:txBody>
      </p:sp>
    </p:spTree>
    <p:extLst>
      <p:ext uri="{BB962C8B-B14F-4D97-AF65-F5344CB8AC3E}">
        <p14:creationId xmlns:p14="http://schemas.microsoft.com/office/powerpoint/2010/main" val="3306073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C42E9-8480-9E6D-FF92-58D64DF17DD4}"/>
              </a:ext>
            </a:extLst>
          </p:cNvPr>
          <p:cNvSpPr>
            <a:spLocks noGrp="1"/>
          </p:cNvSpPr>
          <p:nvPr>
            <p:ph type="ctrTitle"/>
          </p:nvPr>
        </p:nvSpPr>
        <p:spPr>
          <a:xfrm>
            <a:off x="663327" y="637990"/>
            <a:ext cx="9645594" cy="571686"/>
          </a:xfrm>
        </p:spPr>
        <p:txBody>
          <a:bodyPr/>
          <a:lstStyle/>
          <a:p>
            <a:r>
              <a:rPr lang="en-US" dirty="0"/>
              <a:t>MDI Offerings</a:t>
            </a:r>
          </a:p>
        </p:txBody>
      </p:sp>
      <p:sp>
        <p:nvSpPr>
          <p:cNvPr id="6" name="Text Placeholder 5">
            <a:extLst>
              <a:ext uri="{FF2B5EF4-FFF2-40B4-BE49-F238E27FC236}">
                <a16:creationId xmlns:a16="http://schemas.microsoft.com/office/drawing/2014/main" id="{E4B4B6AB-EA8B-6DB9-2489-BD1F56603121}"/>
              </a:ext>
            </a:extLst>
          </p:cNvPr>
          <p:cNvSpPr>
            <a:spLocks noGrp="1"/>
          </p:cNvSpPr>
          <p:nvPr>
            <p:ph type="body" sz="half" idx="10"/>
          </p:nvPr>
        </p:nvSpPr>
        <p:spPr/>
        <p:txBody>
          <a:bodyPr/>
          <a:lstStyle/>
          <a:p>
            <a:endParaRPr lang="en-US"/>
          </a:p>
        </p:txBody>
      </p:sp>
      <p:graphicFrame>
        <p:nvGraphicFramePr>
          <p:cNvPr id="7" name="Diagram 6">
            <a:extLst>
              <a:ext uri="{FF2B5EF4-FFF2-40B4-BE49-F238E27FC236}">
                <a16:creationId xmlns:a16="http://schemas.microsoft.com/office/drawing/2014/main" id="{F35E8EDB-1D37-2E18-C738-783730003798}"/>
              </a:ext>
            </a:extLst>
          </p:cNvPr>
          <p:cNvGraphicFramePr/>
          <p:nvPr>
            <p:extLst>
              <p:ext uri="{D42A27DB-BD31-4B8C-83A1-F6EECF244321}">
                <p14:modId xmlns:p14="http://schemas.microsoft.com/office/powerpoint/2010/main" val="139762887"/>
              </p:ext>
            </p:extLst>
          </p:nvPr>
        </p:nvGraphicFramePr>
        <p:xfrm>
          <a:off x="568049" y="1414805"/>
          <a:ext cx="11462026" cy="5195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304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BDF6B1-0650-E6F6-BFCB-2825888CF267}"/>
              </a:ext>
            </a:extLst>
          </p:cNvPr>
          <p:cNvSpPr>
            <a:spLocks noGrp="1"/>
          </p:cNvSpPr>
          <p:nvPr>
            <p:ph type="ctrTitle"/>
          </p:nvPr>
        </p:nvSpPr>
        <p:spPr/>
        <p:txBody>
          <a:bodyPr/>
          <a:lstStyle/>
          <a:p>
            <a:r>
              <a:rPr lang="en-US" dirty="0"/>
              <a:t>YEAR IN REVIEW</a:t>
            </a:r>
          </a:p>
        </p:txBody>
      </p:sp>
      <p:sp>
        <p:nvSpPr>
          <p:cNvPr id="8" name="Text Placeholder 7">
            <a:extLst>
              <a:ext uri="{FF2B5EF4-FFF2-40B4-BE49-F238E27FC236}">
                <a16:creationId xmlns:a16="http://schemas.microsoft.com/office/drawing/2014/main" id="{54881449-E9C3-F67B-234F-A4164BD7F4CB}"/>
              </a:ext>
            </a:extLst>
          </p:cNvPr>
          <p:cNvSpPr>
            <a:spLocks noGrp="1"/>
          </p:cNvSpPr>
          <p:nvPr>
            <p:ph type="body" sz="half" idx="10"/>
          </p:nvPr>
        </p:nvSpPr>
        <p:spPr/>
        <p:txBody>
          <a:bodyPr/>
          <a:lstStyle/>
          <a:p>
            <a:endParaRPr lang="en-US"/>
          </a:p>
        </p:txBody>
      </p:sp>
      <p:pic>
        <p:nvPicPr>
          <p:cNvPr id="10" name="Picture 9">
            <a:extLst>
              <a:ext uri="{FF2B5EF4-FFF2-40B4-BE49-F238E27FC236}">
                <a16:creationId xmlns:a16="http://schemas.microsoft.com/office/drawing/2014/main" id="{39BD7D4B-A5D1-4801-CECA-50274A5B8565}"/>
              </a:ext>
            </a:extLst>
          </p:cNvPr>
          <p:cNvPicPr>
            <a:picLocks noChangeAspect="1"/>
          </p:cNvPicPr>
          <p:nvPr/>
        </p:nvPicPr>
        <p:blipFill>
          <a:blip r:embed="rId2"/>
          <a:stretch>
            <a:fillRect/>
          </a:stretch>
        </p:blipFill>
        <p:spPr>
          <a:xfrm>
            <a:off x="2451910" y="1203513"/>
            <a:ext cx="6891981" cy="5535374"/>
          </a:xfrm>
          <a:prstGeom prst="rect">
            <a:avLst/>
          </a:prstGeom>
        </p:spPr>
      </p:pic>
    </p:spTree>
    <p:extLst>
      <p:ext uri="{BB962C8B-B14F-4D97-AF65-F5344CB8AC3E}">
        <p14:creationId xmlns:p14="http://schemas.microsoft.com/office/powerpoint/2010/main" val="981328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5E2D1-A0B9-309E-D873-699CFE295190}"/>
              </a:ext>
            </a:extLst>
          </p:cNvPr>
          <p:cNvSpPr>
            <a:spLocks noGrp="1"/>
          </p:cNvSpPr>
          <p:nvPr>
            <p:ph type="ctrTitle"/>
          </p:nvPr>
        </p:nvSpPr>
        <p:spPr/>
        <p:txBody>
          <a:bodyPr/>
          <a:lstStyle/>
          <a:p>
            <a:r>
              <a:rPr lang="en-US" dirty="0"/>
              <a:t>Equitable workforce development program design</a:t>
            </a:r>
          </a:p>
        </p:txBody>
      </p:sp>
    </p:spTree>
    <p:extLst>
      <p:ext uri="{BB962C8B-B14F-4D97-AF65-F5344CB8AC3E}">
        <p14:creationId xmlns:p14="http://schemas.microsoft.com/office/powerpoint/2010/main" val="3576082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1BA4-76C1-9F79-77D6-8F0CB56AA8E8}"/>
              </a:ext>
            </a:extLst>
          </p:cNvPr>
          <p:cNvSpPr>
            <a:spLocks noGrp="1"/>
          </p:cNvSpPr>
          <p:nvPr>
            <p:ph type="ctrTitle"/>
          </p:nvPr>
        </p:nvSpPr>
        <p:spPr/>
        <p:txBody>
          <a:bodyPr/>
          <a:lstStyle/>
          <a:p>
            <a:r>
              <a:rPr lang="en-US" dirty="0"/>
              <a:t>Income-qualified energy program design</a:t>
            </a:r>
          </a:p>
        </p:txBody>
      </p:sp>
      <p:sp>
        <p:nvSpPr>
          <p:cNvPr id="3" name="Subtitle 2">
            <a:extLst>
              <a:ext uri="{FF2B5EF4-FFF2-40B4-BE49-F238E27FC236}">
                <a16:creationId xmlns:a16="http://schemas.microsoft.com/office/drawing/2014/main" id="{53D2F1EB-206B-323C-CA0D-BF975FF91DC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89561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5A91A-DA58-9554-65FE-E2B8D2C01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AF4CB3-F3CD-6C47-F776-C385638F0737}"/>
              </a:ext>
            </a:extLst>
          </p:cNvPr>
          <p:cNvSpPr>
            <a:spLocks noGrp="1"/>
          </p:cNvSpPr>
          <p:nvPr>
            <p:ph type="ctrTitle"/>
          </p:nvPr>
        </p:nvSpPr>
        <p:spPr>
          <a:xfrm>
            <a:off x="632409" y="2620709"/>
            <a:ext cx="11069053" cy="808291"/>
          </a:xfrm>
        </p:spPr>
        <p:txBody>
          <a:bodyPr lIns="91440" tIns="45720" rIns="91440" bIns="45720" anchor="b"/>
          <a:lstStyle/>
          <a:p>
            <a:r>
              <a:rPr lang="en-US">
                <a:latin typeface="Univers Condensed Light"/>
              </a:rPr>
              <a:t>CAREER SPOTLIGHT: Keith </a:t>
            </a:r>
            <a:r>
              <a:rPr lang="en-US" dirty="0">
                <a:latin typeface="Univers Condensed Light"/>
              </a:rPr>
              <a:t>Cronin</a:t>
            </a:r>
            <a:endParaRPr lang="en-US" dirty="0"/>
          </a:p>
        </p:txBody>
      </p:sp>
      <p:sp>
        <p:nvSpPr>
          <p:cNvPr id="3" name="Subtitle 2">
            <a:extLst>
              <a:ext uri="{FF2B5EF4-FFF2-40B4-BE49-F238E27FC236}">
                <a16:creationId xmlns:a16="http://schemas.microsoft.com/office/drawing/2014/main" id="{E615EA36-97F2-6D83-BCD0-26EAEC747229}"/>
              </a:ext>
            </a:extLst>
          </p:cNvPr>
          <p:cNvSpPr>
            <a:spLocks noGrp="1"/>
          </p:cNvSpPr>
          <p:nvPr>
            <p:ph type="subTitle" idx="1"/>
          </p:nvPr>
        </p:nvSpPr>
        <p:spPr>
          <a:xfrm>
            <a:off x="632410" y="3650435"/>
            <a:ext cx="11069052" cy="534000"/>
          </a:xfrm>
        </p:spPr>
        <p:txBody>
          <a:bodyPr lIns="91440" tIns="45720" rIns="91440" bIns="45720" anchor="t"/>
          <a:lstStyle/>
          <a:p>
            <a:r>
              <a:rPr lang="en-US" b="1">
                <a:latin typeface="Univers Condensed Light"/>
              </a:rPr>
              <a:t>Senior Consultant, CMVP</a:t>
            </a:r>
            <a:endParaRPr lang="en-US" b="1"/>
          </a:p>
          <a:p>
            <a:r>
              <a:rPr lang="en-US">
                <a:latin typeface="Univers Condensed Light"/>
              </a:rPr>
              <a:t>VEIC</a:t>
            </a:r>
            <a:endParaRPr lang="en-US" dirty="0" err="1"/>
          </a:p>
        </p:txBody>
      </p:sp>
    </p:spTree>
    <p:extLst>
      <p:ext uri="{BB962C8B-B14F-4D97-AF65-F5344CB8AC3E}">
        <p14:creationId xmlns:p14="http://schemas.microsoft.com/office/powerpoint/2010/main" val="2342596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0DEFA-6DE0-962E-8855-C287061FE07F}"/>
              </a:ext>
            </a:extLst>
          </p:cNvPr>
          <p:cNvSpPr>
            <a:spLocks noGrp="1"/>
          </p:cNvSpPr>
          <p:nvPr>
            <p:ph type="ctrTitle"/>
          </p:nvPr>
        </p:nvSpPr>
        <p:spPr/>
        <p:txBody>
          <a:bodyPr/>
          <a:lstStyle/>
          <a:p>
            <a:r>
              <a:rPr lang="en-US" dirty="0"/>
              <a:t>Accessibility and mobility in energy program design</a:t>
            </a:r>
          </a:p>
        </p:txBody>
      </p:sp>
      <p:sp>
        <p:nvSpPr>
          <p:cNvPr id="3" name="Subtitle 2">
            <a:extLst>
              <a:ext uri="{FF2B5EF4-FFF2-40B4-BE49-F238E27FC236}">
                <a16:creationId xmlns:a16="http://schemas.microsoft.com/office/drawing/2014/main" id="{E5014175-2E83-0372-5317-717F3A5934D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11526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FCA0-0400-53D5-EFE8-C569C9FCC25C}"/>
              </a:ext>
            </a:extLst>
          </p:cNvPr>
          <p:cNvSpPr>
            <a:spLocks noGrp="1"/>
          </p:cNvSpPr>
          <p:nvPr>
            <p:ph type="ctrTitle"/>
          </p:nvPr>
        </p:nvSpPr>
        <p:spPr/>
        <p:txBody>
          <a:bodyPr/>
          <a:lstStyle/>
          <a:p>
            <a:r>
              <a:rPr lang="en-US" dirty="0"/>
              <a:t>Community engagement that builds trust</a:t>
            </a:r>
          </a:p>
        </p:txBody>
      </p:sp>
      <p:sp>
        <p:nvSpPr>
          <p:cNvPr id="3" name="Subtitle 2">
            <a:extLst>
              <a:ext uri="{FF2B5EF4-FFF2-40B4-BE49-F238E27FC236}">
                <a16:creationId xmlns:a16="http://schemas.microsoft.com/office/drawing/2014/main" id="{6EA44270-C28F-A31B-6651-02508EAF74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79414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0F0C80-81E3-A201-2D92-7807BADBECE0}"/>
              </a:ext>
            </a:extLst>
          </p:cNvPr>
          <p:cNvSpPr>
            <a:spLocks noGrp="1"/>
          </p:cNvSpPr>
          <p:nvPr>
            <p:ph type="ctrTitle"/>
          </p:nvPr>
        </p:nvSpPr>
        <p:spPr>
          <a:xfrm>
            <a:off x="2622884" y="2840255"/>
            <a:ext cx="6946231" cy="1052237"/>
          </a:xfrm>
        </p:spPr>
        <p:txBody>
          <a:bodyPr/>
          <a:lstStyle/>
          <a:p>
            <a:r>
              <a:rPr lang="en-US" dirty="0"/>
              <a:t>Questions?</a:t>
            </a:r>
          </a:p>
        </p:txBody>
      </p:sp>
    </p:spTree>
    <p:extLst>
      <p:ext uri="{BB962C8B-B14F-4D97-AF65-F5344CB8AC3E}">
        <p14:creationId xmlns:p14="http://schemas.microsoft.com/office/powerpoint/2010/main" val="3514780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9D69B-C63D-4C9F-34E7-B787D021A7CB}"/>
              </a:ext>
            </a:extLst>
          </p:cNvPr>
          <p:cNvSpPr>
            <a:spLocks noGrp="1"/>
          </p:cNvSpPr>
          <p:nvPr>
            <p:ph type="ctrTitle"/>
          </p:nvPr>
        </p:nvSpPr>
        <p:spPr/>
        <p:txBody>
          <a:bodyPr/>
          <a:lstStyle/>
          <a:p>
            <a:r>
              <a:rPr lang="en-US" dirty="0"/>
              <a:t>next webinar: the smart grid</a:t>
            </a:r>
          </a:p>
        </p:txBody>
      </p:sp>
      <p:sp>
        <p:nvSpPr>
          <p:cNvPr id="3" name="Text Placeholder 2">
            <a:extLst>
              <a:ext uri="{FF2B5EF4-FFF2-40B4-BE49-F238E27FC236}">
                <a16:creationId xmlns:a16="http://schemas.microsoft.com/office/drawing/2014/main" id="{FB59DA5C-EC92-FF02-535F-E40B0AD4727B}"/>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330173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72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3AB-0428-AEF1-EB62-710AF9A168FE}"/>
              </a:ext>
            </a:extLst>
          </p:cNvPr>
          <p:cNvSpPr>
            <a:spLocks noGrp="1"/>
          </p:cNvSpPr>
          <p:nvPr>
            <p:ph type="ctrTitle"/>
          </p:nvPr>
        </p:nvSpPr>
        <p:spPr>
          <a:xfrm>
            <a:off x="632409" y="2620709"/>
            <a:ext cx="11069053" cy="808291"/>
          </a:xfrm>
        </p:spPr>
        <p:txBody>
          <a:bodyPr/>
          <a:lstStyle/>
          <a:p>
            <a:r>
              <a:rPr lang="en-US" dirty="0"/>
              <a:t>Career spotlight: </a:t>
            </a:r>
            <a:r>
              <a:rPr lang="en-US" dirty="0" err="1"/>
              <a:t>susan</a:t>
            </a:r>
            <a:r>
              <a:rPr lang="en-US" dirty="0"/>
              <a:t> </a:t>
            </a:r>
            <a:r>
              <a:rPr lang="en-US" dirty="0" err="1"/>
              <a:t>sams</a:t>
            </a:r>
            <a:endParaRPr lang="en-US" dirty="0"/>
          </a:p>
        </p:txBody>
      </p:sp>
      <p:sp>
        <p:nvSpPr>
          <p:cNvPr id="3" name="Subtitle 2">
            <a:extLst>
              <a:ext uri="{FF2B5EF4-FFF2-40B4-BE49-F238E27FC236}">
                <a16:creationId xmlns:a16="http://schemas.microsoft.com/office/drawing/2014/main" id="{99EE9E17-8113-A834-DBA2-EC2F717814C4}"/>
              </a:ext>
            </a:extLst>
          </p:cNvPr>
          <p:cNvSpPr>
            <a:spLocks noGrp="1"/>
          </p:cNvSpPr>
          <p:nvPr>
            <p:ph type="subTitle" idx="1"/>
          </p:nvPr>
        </p:nvSpPr>
        <p:spPr>
          <a:xfrm>
            <a:off x="632410" y="3650435"/>
            <a:ext cx="11069052" cy="534000"/>
          </a:xfrm>
        </p:spPr>
        <p:txBody>
          <a:bodyPr/>
          <a:lstStyle/>
          <a:p>
            <a:pPr fontAlgn="base"/>
            <a:r>
              <a:rPr lang="en-US" b="1" dirty="0"/>
              <a:t>Executive director, energy assistance foundation</a:t>
            </a:r>
          </a:p>
          <a:p>
            <a:pPr fontAlgn="base"/>
            <a:r>
              <a:rPr lang="en-US" dirty="0"/>
              <a:t>Warm neighbors cool friends program</a:t>
            </a:r>
          </a:p>
        </p:txBody>
      </p:sp>
    </p:spTree>
    <p:extLst>
      <p:ext uri="{BB962C8B-B14F-4D97-AF65-F5344CB8AC3E}">
        <p14:creationId xmlns:p14="http://schemas.microsoft.com/office/powerpoint/2010/main" val="2659412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C3A6C-73A6-FE67-903C-264402FEE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089AB-CD41-3083-546C-2AB03044C023}"/>
              </a:ext>
            </a:extLst>
          </p:cNvPr>
          <p:cNvSpPr>
            <a:spLocks noGrp="1"/>
          </p:cNvSpPr>
          <p:nvPr>
            <p:ph type="ctrTitle"/>
          </p:nvPr>
        </p:nvSpPr>
        <p:spPr>
          <a:xfrm>
            <a:off x="632409" y="2620710"/>
            <a:ext cx="11069053" cy="1010258"/>
          </a:xfrm>
        </p:spPr>
        <p:txBody>
          <a:bodyPr/>
          <a:lstStyle/>
          <a:p>
            <a:r>
              <a:rPr lang="en-US" dirty="0"/>
              <a:t>Guest speaker: Daniel </a:t>
            </a:r>
            <a:r>
              <a:rPr lang="en-US" dirty="0" err="1"/>
              <a:t>bradshaw</a:t>
            </a:r>
            <a:endParaRPr lang="en-US" dirty="0"/>
          </a:p>
        </p:txBody>
      </p:sp>
      <p:sp>
        <p:nvSpPr>
          <p:cNvPr id="3" name="Subtitle 2">
            <a:extLst>
              <a:ext uri="{FF2B5EF4-FFF2-40B4-BE49-F238E27FC236}">
                <a16:creationId xmlns:a16="http://schemas.microsoft.com/office/drawing/2014/main" id="{4DD73BE5-18C0-EAD2-B8FA-031960EBF97D}"/>
              </a:ext>
            </a:extLst>
          </p:cNvPr>
          <p:cNvSpPr>
            <a:spLocks noGrp="1"/>
          </p:cNvSpPr>
          <p:nvPr>
            <p:ph type="subTitle" idx="1"/>
          </p:nvPr>
        </p:nvSpPr>
        <p:spPr>
          <a:xfrm>
            <a:off x="694554" y="3774723"/>
            <a:ext cx="11069052" cy="534000"/>
          </a:xfrm>
        </p:spPr>
        <p:txBody>
          <a:bodyPr/>
          <a:lstStyle/>
          <a:p>
            <a:pPr fontAlgn="base"/>
            <a:r>
              <a:rPr lang="en-US" b="1" dirty="0"/>
              <a:t>Customer service specialist, energy assistance</a:t>
            </a:r>
          </a:p>
          <a:p>
            <a:pPr fontAlgn="base"/>
            <a:r>
              <a:rPr lang="en-US" b="1" dirty="0"/>
              <a:t>Ameren </a:t>
            </a:r>
            <a:r>
              <a:rPr lang="en-US" b="1" dirty="0" err="1"/>
              <a:t>illinois</a:t>
            </a:r>
            <a:endParaRPr lang="en-US" dirty="0"/>
          </a:p>
          <a:p>
            <a:endParaRPr lang="en-US" dirty="0"/>
          </a:p>
        </p:txBody>
      </p:sp>
    </p:spTree>
    <p:extLst>
      <p:ext uri="{BB962C8B-B14F-4D97-AF65-F5344CB8AC3E}">
        <p14:creationId xmlns:p14="http://schemas.microsoft.com/office/powerpoint/2010/main" val="4264310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E197-9F28-DA0E-5B21-06D4919990E8}"/>
              </a:ext>
            </a:extLst>
          </p:cNvPr>
          <p:cNvSpPr>
            <a:spLocks noGrp="1"/>
          </p:cNvSpPr>
          <p:nvPr>
            <p:ph type="ctrTitle"/>
          </p:nvPr>
        </p:nvSpPr>
        <p:spPr/>
        <p:txBody>
          <a:bodyPr/>
          <a:lstStyle/>
          <a:p>
            <a:r>
              <a:rPr lang="en-US" dirty="0"/>
              <a:t>Energy Assistance</a:t>
            </a:r>
          </a:p>
        </p:txBody>
      </p:sp>
      <p:sp>
        <p:nvSpPr>
          <p:cNvPr id="3" name="Text Placeholder 2">
            <a:extLst>
              <a:ext uri="{FF2B5EF4-FFF2-40B4-BE49-F238E27FC236}">
                <a16:creationId xmlns:a16="http://schemas.microsoft.com/office/drawing/2014/main" id="{3F7D9135-293B-6F79-6C6F-7733828BF6B3}"/>
              </a:ext>
            </a:extLst>
          </p:cNvPr>
          <p:cNvSpPr>
            <a:spLocks noGrp="1"/>
          </p:cNvSpPr>
          <p:nvPr>
            <p:ph type="body" sz="half" idx="10"/>
          </p:nvPr>
        </p:nvSpPr>
        <p:spPr/>
        <p:txBody>
          <a:bodyPr/>
          <a:lstStyle/>
          <a:p>
            <a:r>
              <a:rPr lang="en-US" dirty="0"/>
              <a:t>Low Income Home and Energy Assistance Program (LIHEAP)</a:t>
            </a:r>
          </a:p>
        </p:txBody>
      </p:sp>
      <p:sp>
        <p:nvSpPr>
          <p:cNvPr id="4" name="Text Placeholder 3">
            <a:extLst>
              <a:ext uri="{FF2B5EF4-FFF2-40B4-BE49-F238E27FC236}">
                <a16:creationId xmlns:a16="http://schemas.microsoft.com/office/drawing/2014/main" id="{A5FEB76F-2728-EFBA-304B-0F1FA3E743B3}"/>
              </a:ext>
            </a:extLst>
          </p:cNvPr>
          <p:cNvSpPr>
            <a:spLocks noGrp="1"/>
          </p:cNvSpPr>
          <p:nvPr>
            <p:ph type="body" sz="half" idx="2"/>
          </p:nvPr>
        </p:nvSpPr>
        <p:spPr/>
        <p:txBody>
          <a:bodyPr lIns="91440" tIns="45720" rIns="91440" bIns="45720" anchor="t"/>
          <a:lstStyle/>
          <a:p>
            <a:pPr marL="285750" indent="-285750">
              <a:buFont typeface="Arial" panose="020B0604020202020204" pitchFamily="34" charset="0"/>
              <a:buChar char="•"/>
            </a:pPr>
            <a:r>
              <a:rPr lang="en-US" dirty="0"/>
              <a:t>Federally and state funded</a:t>
            </a:r>
          </a:p>
          <a:p>
            <a:pPr marL="285750" indent="-285750">
              <a:buFont typeface="Arial" panose="020B0604020202020204" pitchFamily="34" charset="0"/>
              <a:buChar char="•"/>
            </a:pPr>
            <a:r>
              <a:rPr lang="en-US" dirty="0"/>
              <a:t>Income-eligible customers up to 60% of state median income</a:t>
            </a:r>
          </a:p>
          <a:p>
            <a:pPr marL="285750" indent="-285750">
              <a:buFont typeface="Arial" panose="020B0604020202020204" pitchFamily="34" charset="0"/>
              <a:buChar char="•"/>
            </a:pPr>
            <a:r>
              <a:rPr lang="en-US" dirty="0"/>
              <a:t>Administered through a network of local agencies</a:t>
            </a:r>
          </a:p>
          <a:p>
            <a:pPr marL="285750" indent="-285750">
              <a:buFont typeface="Arial" panose="020B0604020202020204" pitchFamily="34" charset="0"/>
              <a:buChar char="•"/>
            </a:pPr>
            <a:r>
              <a:rPr lang="en-US" dirty="0"/>
              <a:t>Direct vendor payment</a:t>
            </a:r>
          </a:p>
          <a:p>
            <a:pPr marL="742950" lvl="1" indent="-285750">
              <a:buFont typeface="Arial" panose="020B0604020202020204" pitchFamily="34" charset="0"/>
              <a:buChar char="•"/>
            </a:pPr>
            <a:r>
              <a:rPr lang="en-US" sz="1600" dirty="0"/>
              <a:t>Income</a:t>
            </a:r>
            <a:endParaRPr lang="en-US" sz="1600" dirty="0">
              <a:cs typeface="Arial"/>
            </a:endParaRPr>
          </a:p>
          <a:p>
            <a:pPr marL="742950" lvl="1" indent="-285750">
              <a:buFont typeface="Arial" panose="020B0604020202020204" pitchFamily="34" charset="0"/>
              <a:buChar char="•"/>
            </a:pPr>
            <a:r>
              <a:rPr lang="en-US" sz="1600" dirty="0"/>
              <a:t>Heating Source</a:t>
            </a:r>
            <a:endParaRPr lang="en-US" sz="1600" dirty="0">
              <a:cs typeface="Arial"/>
            </a:endParaRPr>
          </a:p>
          <a:p>
            <a:pPr marL="742950" lvl="1" indent="-285750">
              <a:buFont typeface="Arial" panose="020B0604020202020204" pitchFamily="34" charset="0"/>
              <a:buChar char="•"/>
            </a:pPr>
            <a:r>
              <a:rPr lang="en-US" sz="1600" dirty="0"/>
              <a:t>Household Size</a:t>
            </a:r>
            <a:endParaRPr lang="en-US" sz="1600" dirty="0">
              <a:cs typeface="Arial"/>
            </a:endParaRPr>
          </a:p>
          <a:p>
            <a:pPr marL="285750" indent="-285750">
              <a:buFont typeface="Arial" panose="020B0604020202020204" pitchFamily="34" charset="0"/>
              <a:buChar char="•"/>
            </a:pPr>
            <a:r>
              <a:rPr lang="en-US" dirty="0"/>
              <a:t>Reconnection assistance (up to $1,500)</a:t>
            </a:r>
          </a:p>
          <a:p>
            <a:pPr marL="285750" indent="-285750">
              <a:buFont typeface="Arial" panose="020B0604020202020204" pitchFamily="34" charset="0"/>
              <a:buChar char="•"/>
            </a:pPr>
            <a:r>
              <a:rPr lang="en-US">
                <a:latin typeface="Arial"/>
                <a:cs typeface="Arial"/>
              </a:rPr>
              <a:t>Program Year October 1 – August 15 or until funds are depleted</a:t>
            </a:r>
          </a:p>
          <a:p>
            <a:pPr marL="285750" indent="-285750">
              <a:buFont typeface="Arial" panose="020B0604020202020204" pitchFamily="34" charset="0"/>
              <a:buChar char="•"/>
            </a:pPr>
            <a:r>
              <a:rPr lang="en-US" dirty="0"/>
              <a:t>Waives deposits and late payment charges</a:t>
            </a:r>
          </a:p>
        </p:txBody>
      </p:sp>
      <p:pic>
        <p:nvPicPr>
          <p:cNvPr id="5" name="Picture 4">
            <a:extLst>
              <a:ext uri="{FF2B5EF4-FFF2-40B4-BE49-F238E27FC236}">
                <a16:creationId xmlns:a16="http://schemas.microsoft.com/office/drawing/2014/main" id="{FBF2DF98-E2D0-FE2D-7CAF-1F6D488B4059}"/>
              </a:ext>
            </a:extLst>
          </p:cNvPr>
          <p:cNvPicPr>
            <a:picLocks noChangeAspect="1"/>
          </p:cNvPicPr>
          <p:nvPr/>
        </p:nvPicPr>
        <p:blipFill>
          <a:blip r:embed="rId2">
            <a:extLst>
              <a:ext uri="{28A0092B-C50C-407E-A947-70E740481C1C}">
                <a14:useLocalDpi xmlns:a14="http://schemas.microsoft.com/office/drawing/2010/main" val="0"/>
              </a:ext>
            </a:extLst>
          </a:blip>
          <a:srcRect l="22527" r="23056"/>
          <a:stretch>
            <a:fillRect/>
          </a:stretch>
        </p:blipFill>
        <p:spPr>
          <a:xfrm>
            <a:off x="8172902" y="2009565"/>
            <a:ext cx="3339729" cy="3452268"/>
          </a:xfrm>
          <a:prstGeom prst="rect">
            <a:avLst/>
          </a:prstGeom>
        </p:spPr>
      </p:pic>
    </p:spTree>
    <p:extLst>
      <p:ext uri="{BB962C8B-B14F-4D97-AF65-F5344CB8AC3E}">
        <p14:creationId xmlns:p14="http://schemas.microsoft.com/office/powerpoint/2010/main" val="1327665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C0B55-19ED-68CC-D569-1D63EAF6CC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9FDFF-885F-F7D0-A7DD-A0711C490741}"/>
              </a:ext>
            </a:extLst>
          </p:cNvPr>
          <p:cNvSpPr>
            <a:spLocks noGrp="1"/>
          </p:cNvSpPr>
          <p:nvPr>
            <p:ph type="ctrTitle"/>
          </p:nvPr>
        </p:nvSpPr>
        <p:spPr/>
        <p:txBody>
          <a:bodyPr/>
          <a:lstStyle/>
          <a:p>
            <a:r>
              <a:rPr lang="en-US" dirty="0"/>
              <a:t>Energy Assistance</a:t>
            </a:r>
          </a:p>
        </p:txBody>
      </p:sp>
      <p:sp>
        <p:nvSpPr>
          <p:cNvPr id="3" name="Text Placeholder 2">
            <a:extLst>
              <a:ext uri="{FF2B5EF4-FFF2-40B4-BE49-F238E27FC236}">
                <a16:creationId xmlns:a16="http://schemas.microsoft.com/office/drawing/2014/main" id="{4C1BA28C-7D35-50B0-7BC3-55FFC85644D8}"/>
              </a:ext>
            </a:extLst>
          </p:cNvPr>
          <p:cNvSpPr>
            <a:spLocks noGrp="1"/>
          </p:cNvSpPr>
          <p:nvPr>
            <p:ph type="body" sz="half" idx="10"/>
          </p:nvPr>
        </p:nvSpPr>
        <p:spPr/>
        <p:txBody>
          <a:bodyPr/>
          <a:lstStyle/>
          <a:p>
            <a:r>
              <a:rPr lang="en-US" dirty="0"/>
              <a:t>Warm Neighbors Cool Friends (WNCF)</a:t>
            </a:r>
          </a:p>
        </p:txBody>
      </p:sp>
      <p:sp>
        <p:nvSpPr>
          <p:cNvPr id="4" name="Text Placeholder 3">
            <a:extLst>
              <a:ext uri="{FF2B5EF4-FFF2-40B4-BE49-F238E27FC236}">
                <a16:creationId xmlns:a16="http://schemas.microsoft.com/office/drawing/2014/main" id="{6AD5E829-3977-4DF7-B64A-BE01D19B51C6}"/>
              </a:ext>
            </a:extLst>
          </p:cNvPr>
          <p:cNvSpPr>
            <a:spLocks noGrp="1"/>
          </p:cNvSpPr>
          <p:nvPr>
            <p:ph type="body" sz="half" idx="2"/>
          </p:nvPr>
        </p:nvSpPr>
        <p:spPr>
          <a:xfrm>
            <a:off x="664855" y="1864422"/>
            <a:ext cx="7433353" cy="4335706"/>
          </a:xfrm>
        </p:spPr>
        <p:txBody>
          <a:bodyPr/>
          <a:lstStyle/>
          <a:p>
            <a:pPr marL="285750" indent="-285750">
              <a:buFont typeface="Arial" panose="020B0604020202020204" pitchFamily="34" charset="0"/>
              <a:buChar char="•"/>
            </a:pPr>
            <a:r>
              <a:rPr lang="en-US" dirty="0"/>
              <a:t>Funded by donations</a:t>
            </a:r>
          </a:p>
          <a:p>
            <a:pPr marL="285750" indent="-285750">
              <a:buFont typeface="Arial" panose="020B0604020202020204" pitchFamily="34" charset="0"/>
              <a:buChar char="•"/>
            </a:pPr>
            <a:r>
              <a:rPr lang="en-US" dirty="0"/>
              <a:t>Income-eligible customers 80% area median income and 300% of federal poverty level</a:t>
            </a:r>
          </a:p>
          <a:p>
            <a:pPr marL="285750" indent="-285750">
              <a:buFont typeface="Arial" panose="020B0604020202020204" pitchFamily="34" charset="0"/>
              <a:buChar char="•"/>
            </a:pPr>
            <a:r>
              <a:rPr lang="en-US" dirty="0"/>
              <a:t>Administered through the Energy Assistance Foundation and a network of local agencies</a:t>
            </a:r>
          </a:p>
          <a:p>
            <a:pPr marL="285750" indent="-285750">
              <a:buFont typeface="Arial" panose="020B0604020202020204" pitchFamily="34" charset="0"/>
              <a:buChar char="•"/>
            </a:pPr>
            <a:r>
              <a:rPr lang="en-US" dirty="0"/>
              <a:t>Pledge primarily through Ameren’s Energy Assistance Portal</a:t>
            </a:r>
          </a:p>
          <a:p>
            <a:pPr marL="285750" indent="-285750">
              <a:buFont typeface="Arial" panose="020B0604020202020204" pitchFamily="34" charset="0"/>
              <a:buChar char="•"/>
            </a:pPr>
            <a:r>
              <a:rPr lang="en-US" dirty="0"/>
              <a:t>Payment matching grant up to $500 (heating); up to $400 (cooling)</a:t>
            </a:r>
          </a:p>
          <a:p>
            <a:pPr marL="285750" indent="-285750">
              <a:buFont typeface="Arial" panose="020B0604020202020204" pitchFamily="34" charset="0"/>
              <a:buChar char="•"/>
            </a:pPr>
            <a:r>
              <a:rPr lang="en-US" dirty="0"/>
              <a:t>Heating Season October 1 – May 31</a:t>
            </a:r>
          </a:p>
          <a:p>
            <a:pPr marL="285750" indent="-285750">
              <a:buFont typeface="Arial" panose="020B0604020202020204" pitchFamily="34" charset="0"/>
              <a:buChar char="•"/>
            </a:pPr>
            <a:r>
              <a:rPr lang="en-US" dirty="0"/>
              <a:t>Cooling Season June 1 – September 30</a:t>
            </a:r>
          </a:p>
          <a:p>
            <a:pPr marL="285750" indent="-285750">
              <a:buFont typeface="Arial" panose="020B0604020202020204" pitchFamily="34" charset="0"/>
              <a:buChar char="•"/>
            </a:pPr>
            <a:r>
              <a:rPr lang="en-US" dirty="0"/>
              <a:t>Waives deposit and late payment charges</a:t>
            </a:r>
          </a:p>
          <a:p>
            <a:pPr marL="285750" indent="-285750">
              <a:buFont typeface="Arial" panose="020B0604020202020204" pitchFamily="34" charset="0"/>
              <a:buChar char="•"/>
            </a:pPr>
            <a:r>
              <a:rPr lang="en-US" dirty="0"/>
              <a:t>Additional $2 million in 2026</a:t>
            </a:r>
          </a:p>
        </p:txBody>
      </p:sp>
      <p:pic>
        <p:nvPicPr>
          <p:cNvPr id="5" name="Picture 4">
            <a:extLst>
              <a:ext uri="{FF2B5EF4-FFF2-40B4-BE49-F238E27FC236}">
                <a16:creationId xmlns:a16="http://schemas.microsoft.com/office/drawing/2014/main" id="{CB3B4E72-1A74-BAA4-4FB7-51F46694B3CC}"/>
              </a:ext>
            </a:extLst>
          </p:cNvPr>
          <p:cNvPicPr>
            <a:picLocks noChangeAspect="1"/>
          </p:cNvPicPr>
          <p:nvPr/>
        </p:nvPicPr>
        <p:blipFill>
          <a:blip r:embed="rId2">
            <a:extLst>
              <a:ext uri="{28A0092B-C50C-407E-A947-70E740481C1C}">
                <a14:useLocalDpi xmlns:a14="http://schemas.microsoft.com/office/drawing/2010/main" val="0"/>
              </a:ext>
            </a:extLst>
          </a:blip>
          <a:srcRect l="22527" r="23056"/>
          <a:stretch>
            <a:fillRect/>
          </a:stretch>
        </p:blipFill>
        <p:spPr>
          <a:xfrm>
            <a:off x="8651873" y="2009565"/>
            <a:ext cx="3339729" cy="3452268"/>
          </a:xfrm>
          <a:prstGeom prst="rect">
            <a:avLst/>
          </a:prstGeom>
        </p:spPr>
      </p:pic>
    </p:spTree>
    <p:extLst>
      <p:ext uri="{BB962C8B-B14F-4D97-AF65-F5344CB8AC3E}">
        <p14:creationId xmlns:p14="http://schemas.microsoft.com/office/powerpoint/2010/main" val="367708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99E57-1FAE-BEBC-1A0E-BD009AD99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FBBFA-C373-F620-7C2B-38293DC26AAA}"/>
              </a:ext>
            </a:extLst>
          </p:cNvPr>
          <p:cNvSpPr>
            <a:spLocks noGrp="1"/>
          </p:cNvSpPr>
          <p:nvPr>
            <p:ph type="ctrTitle"/>
          </p:nvPr>
        </p:nvSpPr>
        <p:spPr/>
        <p:txBody>
          <a:bodyPr/>
          <a:lstStyle/>
          <a:p>
            <a:r>
              <a:rPr lang="en-US" dirty="0"/>
              <a:t>Energy Assistance</a:t>
            </a:r>
          </a:p>
        </p:txBody>
      </p:sp>
      <p:sp>
        <p:nvSpPr>
          <p:cNvPr id="3" name="Text Placeholder 2">
            <a:extLst>
              <a:ext uri="{FF2B5EF4-FFF2-40B4-BE49-F238E27FC236}">
                <a16:creationId xmlns:a16="http://schemas.microsoft.com/office/drawing/2014/main" id="{181F24C6-33CF-4DB2-18FB-EFB5BC67E75C}"/>
              </a:ext>
            </a:extLst>
          </p:cNvPr>
          <p:cNvSpPr>
            <a:spLocks noGrp="1"/>
          </p:cNvSpPr>
          <p:nvPr>
            <p:ph type="body" sz="half" idx="10"/>
          </p:nvPr>
        </p:nvSpPr>
        <p:spPr/>
        <p:txBody>
          <a:bodyPr/>
          <a:lstStyle/>
          <a:p>
            <a:r>
              <a:rPr lang="en-US" dirty="0"/>
              <a:t>Income Charts for Program Year 2026</a:t>
            </a:r>
          </a:p>
        </p:txBody>
      </p:sp>
      <p:grpSp>
        <p:nvGrpSpPr>
          <p:cNvPr id="8" name="Group 7">
            <a:extLst>
              <a:ext uri="{FF2B5EF4-FFF2-40B4-BE49-F238E27FC236}">
                <a16:creationId xmlns:a16="http://schemas.microsoft.com/office/drawing/2014/main" id="{2E49BEA4-F4B9-B6D7-47A7-599C46340283}"/>
              </a:ext>
            </a:extLst>
          </p:cNvPr>
          <p:cNvGrpSpPr/>
          <p:nvPr/>
        </p:nvGrpSpPr>
        <p:grpSpPr>
          <a:xfrm>
            <a:off x="663327" y="1957486"/>
            <a:ext cx="4464050" cy="4387785"/>
            <a:chOff x="726367" y="1545719"/>
            <a:chExt cx="4464050" cy="4387785"/>
          </a:xfrm>
        </p:grpSpPr>
        <p:sp>
          <p:nvSpPr>
            <p:cNvPr id="9" name="Content Placeholder 3">
              <a:extLst>
                <a:ext uri="{FF2B5EF4-FFF2-40B4-BE49-F238E27FC236}">
                  <a16:creationId xmlns:a16="http://schemas.microsoft.com/office/drawing/2014/main" id="{E3BFBC7C-D928-18E8-CD30-6F96E95239EF}"/>
                </a:ext>
              </a:extLst>
            </p:cNvPr>
            <p:cNvSpPr txBox="1">
              <a:spLocks/>
            </p:cNvSpPr>
            <p:nvPr/>
          </p:nvSpPr>
          <p:spPr>
            <a:xfrm>
              <a:off x="726367" y="2732809"/>
              <a:ext cx="2032000" cy="3200695"/>
            </a:xfrm>
            <a:prstGeom prst="rect">
              <a:avLst/>
            </a:prstGeom>
          </p:spPr>
          <p:txBody>
            <a:bodyPr vert="horz" lIns="91440" tIns="45720" rIns="91440" bIns="45720" rtlCol="0">
              <a:noAutofit/>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solidFill>
                    <a:schemeClr val="bg2">
                      <a:lumMod val="10000"/>
                    </a:schemeClr>
                  </a:solidFill>
                </a:rPr>
                <a:t>1</a:t>
              </a:r>
            </a:p>
            <a:p>
              <a:pPr marL="0" indent="0" algn="ctr">
                <a:buNone/>
              </a:pPr>
              <a:r>
                <a:rPr lang="en-US">
                  <a:solidFill>
                    <a:schemeClr val="bg2">
                      <a:lumMod val="10000"/>
                    </a:schemeClr>
                  </a:solidFill>
                </a:rPr>
                <a:t>2</a:t>
              </a:r>
            </a:p>
            <a:p>
              <a:pPr marL="0" indent="0" algn="ctr">
                <a:buNone/>
              </a:pPr>
              <a:r>
                <a:rPr lang="en-US">
                  <a:solidFill>
                    <a:schemeClr val="bg2">
                      <a:lumMod val="10000"/>
                    </a:schemeClr>
                  </a:solidFill>
                </a:rPr>
                <a:t>3</a:t>
              </a:r>
            </a:p>
            <a:p>
              <a:pPr marL="0" indent="0" algn="ctr">
                <a:buNone/>
              </a:pPr>
              <a:r>
                <a:rPr lang="en-US">
                  <a:solidFill>
                    <a:schemeClr val="bg2">
                      <a:lumMod val="10000"/>
                    </a:schemeClr>
                  </a:solidFill>
                </a:rPr>
                <a:t>4</a:t>
              </a:r>
            </a:p>
            <a:p>
              <a:pPr marL="0" indent="0" algn="ctr">
                <a:buNone/>
              </a:pPr>
              <a:r>
                <a:rPr lang="en-US">
                  <a:solidFill>
                    <a:schemeClr val="bg2">
                      <a:lumMod val="10000"/>
                    </a:schemeClr>
                  </a:solidFill>
                </a:rPr>
                <a:t>5</a:t>
              </a:r>
            </a:p>
            <a:p>
              <a:pPr marL="0" indent="0" algn="ctr">
                <a:buNone/>
              </a:pPr>
              <a:r>
                <a:rPr lang="en-US">
                  <a:solidFill>
                    <a:schemeClr val="bg2">
                      <a:lumMod val="10000"/>
                    </a:schemeClr>
                  </a:solidFill>
                </a:rPr>
                <a:t>6</a:t>
              </a:r>
            </a:p>
            <a:p>
              <a:pPr marL="0" indent="0" algn="ctr">
                <a:buNone/>
              </a:pPr>
              <a:r>
                <a:rPr lang="en-US">
                  <a:solidFill>
                    <a:schemeClr val="bg2">
                      <a:lumMod val="10000"/>
                    </a:schemeClr>
                  </a:solidFill>
                </a:rPr>
                <a:t>7</a:t>
              </a:r>
            </a:p>
            <a:p>
              <a:pPr marL="0" indent="0" algn="ctr">
                <a:buNone/>
              </a:pPr>
              <a:r>
                <a:rPr lang="en-US">
                  <a:solidFill>
                    <a:schemeClr val="bg2">
                      <a:lumMod val="10000"/>
                    </a:schemeClr>
                  </a:solidFill>
                </a:rPr>
                <a:t>8</a:t>
              </a:r>
            </a:p>
          </p:txBody>
        </p:sp>
        <p:sp>
          <p:nvSpPr>
            <p:cNvPr id="10" name="Content Placeholder 3">
              <a:extLst>
                <a:ext uri="{FF2B5EF4-FFF2-40B4-BE49-F238E27FC236}">
                  <a16:creationId xmlns:a16="http://schemas.microsoft.com/office/drawing/2014/main" id="{E9F562F7-BB79-3CAB-6523-A2AF0B266286}"/>
                </a:ext>
              </a:extLst>
            </p:cNvPr>
            <p:cNvSpPr txBox="1">
              <a:spLocks/>
            </p:cNvSpPr>
            <p:nvPr/>
          </p:nvSpPr>
          <p:spPr>
            <a:xfrm>
              <a:off x="3079481" y="2732809"/>
              <a:ext cx="2032000" cy="3194218"/>
            </a:xfrm>
            <a:prstGeom prst="rect">
              <a:avLst/>
            </a:prstGeom>
          </p:spPr>
          <p:txBody>
            <a:bodyPr vert="horz" lIns="91440" tIns="45720" rIns="91440" bIns="45720" rtlCol="0">
              <a:noAutofit/>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solidFill>
                    <a:schemeClr val="bg2">
                      <a:lumMod val="10000"/>
                    </a:schemeClr>
                  </a:solidFill>
                </a:rPr>
                <a:t>$0 – $3,332</a:t>
              </a:r>
            </a:p>
            <a:p>
              <a:pPr marL="0" indent="0" algn="ctr">
                <a:buNone/>
              </a:pPr>
              <a:r>
                <a:rPr lang="en-US">
                  <a:solidFill>
                    <a:schemeClr val="bg2">
                      <a:lumMod val="10000"/>
                    </a:schemeClr>
                  </a:solidFill>
                </a:rPr>
                <a:t>$0 – $4,357</a:t>
              </a:r>
            </a:p>
            <a:p>
              <a:pPr marL="0" indent="0" algn="ctr">
                <a:buNone/>
              </a:pPr>
              <a:r>
                <a:rPr lang="en-US">
                  <a:solidFill>
                    <a:schemeClr val="bg2">
                      <a:lumMod val="10000"/>
                    </a:schemeClr>
                  </a:solidFill>
                </a:rPr>
                <a:t>$0 – $5,382 </a:t>
              </a:r>
            </a:p>
            <a:p>
              <a:pPr marL="0" indent="0" algn="ctr">
                <a:buFont typeface="Arial" panose="020B0604020202020204" pitchFamily="34" charset="0"/>
                <a:buNone/>
              </a:pPr>
              <a:r>
                <a:rPr lang="en-US">
                  <a:solidFill>
                    <a:schemeClr val="bg2">
                      <a:lumMod val="10000"/>
                    </a:schemeClr>
                  </a:solidFill>
                </a:rPr>
                <a:t>$0 – $6,407</a:t>
              </a:r>
            </a:p>
            <a:p>
              <a:pPr marL="0" indent="0" algn="ctr">
                <a:buFont typeface="Arial" panose="020B0604020202020204" pitchFamily="34" charset="0"/>
                <a:buNone/>
              </a:pPr>
              <a:r>
                <a:rPr lang="en-US">
                  <a:solidFill>
                    <a:schemeClr val="bg2">
                      <a:lumMod val="10000"/>
                    </a:schemeClr>
                  </a:solidFill>
                </a:rPr>
                <a:t>$0 – $7,432</a:t>
              </a:r>
            </a:p>
            <a:p>
              <a:pPr marL="0" indent="0" algn="ctr">
                <a:buFont typeface="Arial" panose="020B0604020202020204" pitchFamily="34" charset="0"/>
                <a:buNone/>
              </a:pPr>
              <a:r>
                <a:rPr lang="en-US">
                  <a:solidFill>
                    <a:schemeClr val="bg2">
                      <a:lumMod val="10000"/>
                    </a:schemeClr>
                  </a:solidFill>
                </a:rPr>
                <a:t>$0 – $8,457</a:t>
              </a:r>
            </a:p>
            <a:p>
              <a:pPr marL="0" indent="0" algn="ctr">
                <a:buFont typeface="Arial" panose="020B0604020202020204" pitchFamily="34" charset="0"/>
                <a:buNone/>
              </a:pPr>
              <a:r>
                <a:rPr lang="en-US">
                  <a:solidFill>
                    <a:schemeClr val="bg2">
                      <a:lumMod val="10000"/>
                    </a:schemeClr>
                  </a:solidFill>
                </a:rPr>
                <a:t>$0 – $8,649</a:t>
              </a:r>
            </a:p>
            <a:p>
              <a:pPr marL="0" indent="0" algn="ctr">
                <a:buFont typeface="Arial" panose="020B0604020202020204" pitchFamily="34" charset="0"/>
                <a:buNone/>
              </a:pPr>
              <a:r>
                <a:rPr lang="en-US">
                  <a:solidFill>
                    <a:schemeClr val="bg2">
                      <a:lumMod val="10000"/>
                    </a:schemeClr>
                  </a:solidFill>
                </a:rPr>
                <a:t>$0 – $8,842</a:t>
              </a:r>
            </a:p>
          </p:txBody>
        </p:sp>
        <p:sp>
          <p:nvSpPr>
            <p:cNvPr id="11" name="Content Placeholder 3">
              <a:extLst>
                <a:ext uri="{FF2B5EF4-FFF2-40B4-BE49-F238E27FC236}">
                  <a16:creationId xmlns:a16="http://schemas.microsoft.com/office/drawing/2014/main" id="{8BC0FA47-4832-55B2-9AA5-EADCFE7F752B}"/>
                </a:ext>
              </a:extLst>
            </p:cNvPr>
            <p:cNvSpPr txBox="1">
              <a:spLocks/>
            </p:cNvSpPr>
            <p:nvPr/>
          </p:nvSpPr>
          <p:spPr>
            <a:xfrm>
              <a:off x="3079481" y="2369534"/>
              <a:ext cx="2032000" cy="384134"/>
            </a:xfrm>
            <a:prstGeom prst="rect">
              <a:avLst/>
            </a:prstGeom>
          </p:spPr>
          <p:txBody>
            <a:bodyPr vert="horz" lIns="91440" tIns="45720" rIns="91440" bIns="45720" rtlCol="0">
              <a:normAutofit fontScale="92500" lnSpcReduction="10000"/>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bg2">
                      <a:lumMod val="10000"/>
                    </a:schemeClr>
                  </a:solidFill>
                </a:rPr>
                <a:t>Income Range</a:t>
              </a:r>
            </a:p>
          </p:txBody>
        </p:sp>
        <p:sp>
          <p:nvSpPr>
            <p:cNvPr id="12" name="Content Placeholder 2">
              <a:extLst>
                <a:ext uri="{FF2B5EF4-FFF2-40B4-BE49-F238E27FC236}">
                  <a16:creationId xmlns:a16="http://schemas.microsoft.com/office/drawing/2014/main" id="{A6E74F26-3D3A-6A94-2919-E2697EADE9D7}"/>
                </a:ext>
              </a:extLst>
            </p:cNvPr>
            <p:cNvSpPr txBox="1">
              <a:spLocks/>
            </p:cNvSpPr>
            <p:nvPr/>
          </p:nvSpPr>
          <p:spPr>
            <a:xfrm>
              <a:off x="805742" y="1545719"/>
              <a:ext cx="4384675" cy="641604"/>
            </a:xfrm>
            <a:prstGeom prst="rect">
              <a:avLst/>
            </a:prstGeom>
            <a:solidFill>
              <a:srgbClr val="1B6CB5"/>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a:solidFill>
                    <a:schemeClr val="bg1"/>
                  </a:solidFill>
                </a:rPr>
                <a:t>LIHEAP</a:t>
              </a:r>
            </a:p>
          </p:txBody>
        </p:sp>
        <p:sp>
          <p:nvSpPr>
            <p:cNvPr id="13" name="Content Placeholder 3">
              <a:extLst>
                <a:ext uri="{FF2B5EF4-FFF2-40B4-BE49-F238E27FC236}">
                  <a16:creationId xmlns:a16="http://schemas.microsoft.com/office/drawing/2014/main" id="{DC7BEF07-9E3A-B6A0-7CFB-5A04CC316DD9}"/>
                </a:ext>
              </a:extLst>
            </p:cNvPr>
            <p:cNvSpPr txBox="1">
              <a:spLocks/>
            </p:cNvSpPr>
            <p:nvPr/>
          </p:nvSpPr>
          <p:spPr>
            <a:xfrm>
              <a:off x="726367" y="2369534"/>
              <a:ext cx="2032000" cy="384134"/>
            </a:xfrm>
            <a:prstGeom prst="rect">
              <a:avLst/>
            </a:prstGeom>
          </p:spPr>
          <p:txBody>
            <a:bodyPr vert="horz" lIns="91440" tIns="45720" rIns="91440" bIns="45720" rtlCol="0">
              <a:normAutofit fontScale="85000" lnSpcReduction="10000"/>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bg2">
                      <a:lumMod val="10000"/>
                    </a:schemeClr>
                  </a:solidFill>
                </a:rPr>
                <a:t>Household Size</a:t>
              </a:r>
            </a:p>
          </p:txBody>
        </p:sp>
      </p:grpSp>
      <p:grpSp>
        <p:nvGrpSpPr>
          <p:cNvPr id="14" name="Group 13">
            <a:extLst>
              <a:ext uri="{FF2B5EF4-FFF2-40B4-BE49-F238E27FC236}">
                <a16:creationId xmlns:a16="http://schemas.microsoft.com/office/drawing/2014/main" id="{0C134064-C188-3687-8FF4-6D7BEB84E27C}"/>
              </a:ext>
            </a:extLst>
          </p:cNvPr>
          <p:cNvGrpSpPr/>
          <p:nvPr/>
        </p:nvGrpSpPr>
        <p:grpSpPr>
          <a:xfrm>
            <a:off x="5963602" y="1957486"/>
            <a:ext cx="4595770" cy="4378260"/>
            <a:chOff x="5491162" y="1555244"/>
            <a:chExt cx="4595770" cy="4378260"/>
          </a:xfrm>
        </p:grpSpPr>
        <p:sp>
          <p:nvSpPr>
            <p:cNvPr id="15" name="Content Placeholder 2">
              <a:extLst>
                <a:ext uri="{FF2B5EF4-FFF2-40B4-BE49-F238E27FC236}">
                  <a16:creationId xmlns:a16="http://schemas.microsoft.com/office/drawing/2014/main" id="{820DE158-C4F3-694E-C10A-004D997F5B97}"/>
                </a:ext>
              </a:extLst>
            </p:cNvPr>
            <p:cNvSpPr txBox="1">
              <a:spLocks/>
            </p:cNvSpPr>
            <p:nvPr/>
          </p:nvSpPr>
          <p:spPr>
            <a:xfrm>
              <a:off x="5538787" y="1555244"/>
              <a:ext cx="4384675" cy="641604"/>
            </a:xfrm>
            <a:prstGeom prst="rect">
              <a:avLst/>
            </a:prstGeom>
            <a:solidFill>
              <a:srgbClr val="24933C"/>
            </a:solidFill>
          </p:spPr>
          <p:txBody>
            <a:bodyPr vert="horz" lIns="91440" tIns="45720" rIns="91440" bIns="45720" rtlCol="0" anchor="ctr">
              <a:normAutofit/>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a:solidFill>
                    <a:schemeClr val="bg1"/>
                  </a:solidFill>
                </a:rPr>
                <a:t>WNCF</a:t>
              </a:r>
            </a:p>
          </p:txBody>
        </p:sp>
        <p:sp>
          <p:nvSpPr>
            <p:cNvPr id="16" name="Content Placeholder 3">
              <a:extLst>
                <a:ext uri="{FF2B5EF4-FFF2-40B4-BE49-F238E27FC236}">
                  <a16:creationId xmlns:a16="http://schemas.microsoft.com/office/drawing/2014/main" id="{C6490985-88FF-9FC5-F4CC-FDAD579290AB}"/>
                </a:ext>
              </a:extLst>
            </p:cNvPr>
            <p:cNvSpPr txBox="1">
              <a:spLocks/>
            </p:cNvSpPr>
            <p:nvPr/>
          </p:nvSpPr>
          <p:spPr>
            <a:xfrm>
              <a:off x="5491162" y="2369534"/>
              <a:ext cx="2032000" cy="384134"/>
            </a:xfrm>
            <a:prstGeom prst="rect">
              <a:avLst/>
            </a:prstGeom>
          </p:spPr>
          <p:txBody>
            <a:bodyPr vert="horz" lIns="91440" tIns="45720" rIns="91440" bIns="45720" rtlCol="0">
              <a:normAutofit fontScale="85000" lnSpcReduction="10000"/>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bg2">
                      <a:lumMod val="10000"/>
                    </a:schemeClr>
                  </a:solidFill>
                </a:rPr>
                <a:t>Household Size</a:t>
              </a:r>
            </a:p>
          </p:txBody>
        </p:sp>
        <p:sp>
          <p:nvSpPr>
            <p:cNvPr id="17" name="Content Placeholder 3">
              <a:extLst>
                <a:ext uri="{FF2B5EF4-FFF2-40B4-BE49-F238E27FC236}">
                  <a16:creationId xmlns:a16="http://schemas.microsoft.com/office/drawing/2014/main" id="{12248247-ABF5-A732-39AB-D65143C79877}"/>
                </a:ext>
              </a:extLst>
            </p:cNvPr>
            <p:cNvSpPr txBox="1">
              <a:spLocks/>
            </p:cNvSpPr>
            <p:nvPr/>
          </p:nvSpPr>
          <p:spPr>
            <a:xfrm>
              <a:off x="7739019" y="2369534"/>
              <a:ext cx="2032000" cy="384134"/>
            </a:xfrm>
            <a:prstGeom prst="rect">
              <a:avLst/>
            </a:prstGeom>
          </p:spPr>
          <p:txBody>
            <a:bodyPr vert="horz" lIns="91440" tIns="45720" rIns="91440" bIns="45720" rtlCol="0">
              <a:normAutofit fontScale="92500" lnSpcReduction="10000"/>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bg2">
                      <a:lumMod val="10000"/>
                    </a:schemeClr>
                  </a:solidFill>
                </a:rPr>
                <a:t>Income Range</a:t>
              </a:r>
            </a:p>
          </p:txBody>
        </p:sp>
        <p:sp>
          <p:nvSpPr>
            <p:cNvPr id="18" name="Content Placeholder 3">
              <a:extLst>
                <a:ext uri="{FF2B5EF4-FFF2-40B4-BE49-F238E27FC236}">
                  <a16:creationId xmlns:a16="http://schemas.microsoft.com/office/drawing/2014/main" id="{178F941A-36C7-AAE9-1DDE-49C3BAC6FDB0}"/>
                </a:ext>
              </a:extLst>
            </p:cNvPr>
            <p:cNvSpPr txBox="1">
              <a:spLocks/>
            </p:cNvSpPr>
            <p:nvPr/>
          </p:nvSpPr>
          <p:spPr>
            <a:xfrm>
              <a:off x="7739019" y="2732809"/>
              <a:ext cx="2347913" cy="3194218"/>
            </a:xfrm>
            <a:prstGeom prst="rect">
              <a:avLst/>
            </a:prstGeom>
          </p:spPr>
          <p:txBody>
            <a:bodyPr vert="horz" lIns="91440" tIns="45720" rIns="91440" bIns="45720" rtlCol="0">
              <a:noAutofit/>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chemeClr val="bg2">
                      <a:lumMod val="10000"/>
                    </a:schemeClr>
                  </a:solidFill>
                </a:rPr>
                <a:t>$3,333 – $4,713</a:t>
              </a:r>
            </a:p>
            <a:p>
              <a:pPr marL="0" indent="0">
                <a:buNone/>
              </a:pPr>
              <a:r>
                <a:rPr lang="en-US">
                  <a:solidFill>
                    <a:schemeClr val="bg2">
                      <a:lumMod val="10000"/>
                    </a:schemeClr>
                  </a:solidFill>
                </a:rPr>
                <a:t>$4,357 – $5,383</a:t>
              </a:r>
            </a:p>
            <a:p>
              <a:pPr marL="0" indent="0">
                <a:buNone/>
              </a:pPr>
              <a:r>
                <a:rPr lang="en-US">
                  <a:solidFill>
                    <a:schemeClr val="bg2">
                      <a:lumMod val="10000"/>
                    </a:schemeClr>
                  </a:solidFill>
                </a:rPr>
                <a:t>$5,382 – $6,663</a:t>
              </a:r>
            </a:p>
            <a:p>
              <a:pPr marL="0" indent="0">
                <a:buNone/>
              </a:pPr>
              <a:r>
                <a:rPr lang="en-US">
                  <a:solidFill>
                    <a:schemeClr val="bg2">
                      <a:lumMod val="10000"/>
                    </a:schemeClr>
                  </a:solidFill>
                </a:rPr>
                <a:t>$6,407 – $8,037</a:t>
              </a:r>
            </a:p>
            <a:p>
              <a:pPr marL="0" indent="0">
                <a:buNone/>
              </a:pPr>
              <a:r>
                <a:rPr lang="en-US">
                  <a:solidFill>
                    <a:schemeClr val="bg2">
                      <a:lumMod val="10000"/>
                    </a:schemeClr>
                  </a:solidFill>
                </a:rPr>
                <a:t>$7,432 – $9,414</a:t>
              </a:r>
            </a:p>
            <a:p>
              <a:pPr marL="0" indent="0">
                <a:buNone/>
              </a:pPr>
              <a:r>
                <a:rPr lang="en-US">
                  <a:solidFill>
                    <a:schemeClr val="bg2">
                      <a:lumMod val="10000"/>
                    </a:schemeClr>
                  </a:solidFill>
                </a:rPr>
                <a:t>$8,458 – $10,788</a:t>
              </a:r>
            </a:p>
            <a:p>
              <a:pPr marL="0" indent="0">
                <a:buNone/>
              </a:pPr>
              <a:r>
                <a:rPr lang="en-US">
                  <a:solidFill>
                    <a:schemeClr val="bg2">
                      <a:lumMod val="10000"/>
                    </a:schemeClr>
                  </a:solidFill>
                </a:rPr>
                <a:t>$8,649 – $12,162</a:t>
              </a:r>
            </a:p>
            <a:p>
              <a:pPr marL="0" indent="0">
                <a:buNone/>
              </a:pPr>
              <a:r>
                <a:rPr lang="en-US">
                  <a:solidFill>
                    <a:schemeClr val="bg2">
                      <a:lumMod val="10000"/>
                    </a:schemeClr>
                  </a:solidFill>
                </a:rPr>
                <a:t>$8,842 – $13,539</a:t>
              </a:r>
            </a:p>
          </p:txBody>
        </p:sp>
        <p:sp>
          <p:nvSpPr>
            <p:cNvPr id="19" name="Content Placeholder 3">
              <a:extLst>
                <a:ext uri="{FF2B5EF4-FFF2-40B4-BE49-F238E27FC236}">
                  <a16:creationId xmlns:a16="http://schemas.microsoft.com/office/drawing/2014/main" id="{49CBD8B3-852F-405C-4B5D-45BD7E5A4D71}"/>
                </a:ext>
              </a:extLst>
            </p:cNvPr>
            <p:cNvSpPr txBox="1">
              <a:spLocks/>
            </p:cNvSpPr>
            <p:nvPr/>
          </p:nvSpPr>
          <p:spPr>
            <a:xfrm>
              <a:off x="5491162" y="2732809"/>
              <a:ext cx="2032000" cy="3200695"/>
            </a:xfrm>
            <a:prstGeom prst="rect">
              <a:avLst/>
            </a:prstGeom>
          </p:spPr>
          <p:txBody>
            <a:bodyPr vert="horz" lIns="91440" tIns="45720" rIns="91440" bIns="45720" rtlCol="0">
              <a:noAutofit/>
            </a:bodyPr>
            <a:lstStyle>
              <a:lvl1pPr marL="228594" marR="0" indent="-228594" algn="l" defTabSz="609585" rtl="0" eaLnBrk="1" fontAlgn="auto" latinLnBrk="0" hangingPunct="1">
                <a:lnSpc>
                  <a:spcPct val="100000"/>
                </a:lnSpc>
                <a:spcBef>
                  <a:spcPct val="20000"/>
                </a:spcBef>
                <a:spcAft>
                  <a:spcPts val="0"/>
                </a:spcAft>
                <a:buClr>
                  <a:srgbClr val="24933C"/>
                </a:buClr>
                <a:buSzTx/>
                <a:buFont typeface="Arial" panose="020B0604020202020204" pitchFamily="34" charset="0"/>
                <a:buChar char="•"/>
                <a:tabLst/>
                <a:defRPr sz="2133" kern="1200">
                  <a:solidFill>
                    <a:srgbClr val="55555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solidFill>
                    <a:schemeClr val="bg2">
                      <a:lumMod val="10000"/>
                    </a:schemeClr>
                  </a:solidFill>
                </a:rPr>
                <a:t>1</a:t>
              </a:r>
            </a:p>
            <a:p>
              <a:pPr marL="0" indent="0" algn="ctr">
                <a:buNone/>
              </a:pPr>
              <a:r>
                <a:rPr lang="en-US">
                  <a:solidFill>
                    <a:schemeClr val="bg2">
                      <a:lumMod val="10000"/>
                    </a:schemeClr>
                  </a:solidFill>
                </a:rPr>
                <a:t>2</a:t>
              </a:r>
            </a:p>
            <a:p>
              <a:pPr marL="0" indent="0" algn="ctr">
                <a:buNone/>
              </a:pPr>
              <a:r>
                <a:rPr lang="en-US">
                  <a:solidFill>
                    <a:schemeClr val="bg2">
                      <a:lumMod val="10000"/>
                    </a:schemeClr>
                  </a:solidFill>
                </a:rPr>
                <a:t>3</a:t>
              </a:r>
            </a:p>
            <a:p>
              <a:pPr marL="0" indent="0" algn="ctr">
                <a:buNone/>
              </a:pPr>
              <a:r>
                <a:rPr lang="en-US">
                  <a:solidFill>
                    <a:schemeClr val="bg2">
                      <a:lumMod val="10000"/>
                    </a:schemeClr>
                  </a:solidFill>
                </a:rPr>
                <a:t>4</a:t>
              </a:r>
            </a:p>
            <a:p>
              <a:pPr marL="0" indent="0" algn="ctr">
                <a:buNone/>
              </a:pPr>
              <a:r>
                <a:rPr lang="en-US">
                  <a:solidFill>
                    <a:schemeClr val="bg2">
                      <a:lumMod val="10000"/>
                    </a:schemeClr>
                  </a:solidFill>
                </a:rPr>
                <a:t>5</a:t>
              </a:r>
            </a:p>
            <a:p>
              <a:pPr marL="0" indent="0" algn="ctr">
                <a:buNone/>
              </a:pPr>
              <a:r>
                <a:rPr lang="en-US">
                  <a:solidFill>
                    <a:schemeClr val="bg2">
                      <a:lumMod val="10000"/>
                    </a:schemeClr>
                  </a:solidFill>
                </a:rPr>
                <a:t>6</a:t>
              </a:r>
            </a:p>
            <a:p>
              <a:pPr marL="0" indent="0" algn="ctr">
                <a:buNone/>
              </a:pPr>
              <a:r>
                <a:rPr lang="en-US">
                  <a:solidFill>
                    <a:schemeClr val="bg2">
                      <a:lumMod val="10000"/>
                    </a:schemeClr>
                  </a:solidFill>
                </a:rPr>
                <a:t>7</a:t>
              </a:r>
            </a:p>
            <a:p>
              <a:pPr marL="0" indent="0" algn="ctr">
                <a:buNone/>
              </a:pPr>
              <a:r>
                <a:rPr lang="en-US">
                  <a:solidFill>
                    <a:schemeClr val="bg2">
                      <a:lumMod val="10000"/>
                    </a:schemeClr>
                  </a:solidFill>
                </a:rPr>
                <a:t>8</a:t>
              </a:r>
            </a:p>
          </p:txBody>
        </p:sp>
      </p:grpSp>
    </p:spTree>
    <p:extLst>
      <p:ext uri="{BB962C8B-B14F-4D97-AF65-F5344CB8AC3E}">
        <p14:creationId xmlns:p14="http://schemas.microsoft.com/office/powerpoint/2010/main" val="1245582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0C6FF-DE91-6A23-34C8-14DD46CD7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8FD16-DBEC-915D-824B-D48B97449B49}"/>
              </a:ext>
            </a:extLst>
          </p:cNvPr>
          <p:cNvSpPr>
            <a:spLocks noGrp="1"/>
          </p:cNvSpPr>
          <p:nvPr>
            <p:ph type="ctrTitle"/>
          </p:nvPr>
        </p:nvSpPr>
        <p:spPr/>
        <p:txBody>
          <a:bodyPr/>
          <a:lstStyle/>
          <a:p>
            <a:r>
              <a:rPr lang="en-US" dirty="0"/>
              <a:t>Energy Assistance</a:t>
            </a:r>
          </a:p>
        </p:txBody>
      </p:sp>
      <p:sp>
        <p:nvSpPr>
          <p:cNvPr id="3" name="Text Placeholder 2">
            <a:extLst>
              <a:ext uri="{FF2B5EF4-FFF2-40B4-BE49-F238E27FC236}">
                <a16:creationId xmlns:a16="http://schemas.microsoft.com/office/drawing/2014/main" id="{875FE1AE-6A17-D8D8-4A82-F7744DB4A4F5}"/>
              </a:ext>
            </a:extLst>
          </p:cNvPr>
          <p:cNvSpPr>
            <a:spLocks noGrp="1"/>
          </p:cNvSpPr>
          <p:nvPr>
            <p:ph type="body" sz="half" idx="10"/>
          </p:nvPr>
        </p:nvSpPr>
        <p:spPr/>
        <p:txBody>
          <a:bodyPr/>
          <a:lstStyle/>
          <a:p>
            <a:r>
              <a:rPr lang="en-US" dirty="0"/>
              <a:t>Other Programs</a:t>
            </a:r>
          </a:p>
        </p:txBody>
      </p:sp>
      <p:graphicFrame>
        <p:nvGraphicFramePr>
          <p:cNvPr id="6" name="Diagram 5">
            <a:extLst>
              <a:ext uri="{FF2B5EF4-FFF2-40B4-BE49-F238E27FC236}">
                <a16:creationId xmlns:a16="http://schemas.microsoft.com/office/drawing/2014/main" id="{212A1319-5654-5119-095A-40B55E0CA01C}"/>
              </a:ext>
            </a:extLst>
          </p:cNvPr>
          <p:cNvGraphicFramePr/>
          <p:nvPr>
            <p:extLst>
              <p:ext uri="{D42A27DB-BD31-4B8C-83A1-F6EECF244321}">
                <p14:modId xmlns:p14="http://schemas.microsoft.com/office/powerpoint/2010/main" val="4129904604"/>
              </p:ext>
            </p:extLst>
          </p:nvPr>
        </p:nvGraphicFramePr>
        <p:xfrm>
          <a:off x="371197" y="512729"/>
          <a:ext cx="11449605" cy="7002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4227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8AD29-BD5F-6C4C-5691-7B695B6E94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2767E1-6D28-366E-A53F-9D53FD56CBEC}"/>
              </a:ext>
            </a:extLst>
          </p:cNvPr>
          <p:cNvSpPr>
            <a:spLocks noGrp="1"/>
          </p:cNvSpPr>
          <p:nvPr>
            <p:ph type="ctrTitle"/>
          </p:nvPr>
        </p:nvSpPr>
        <p:spPr>
          <a:xfrm>
            <a:off x="2622884" y="2840255"/>
            <a:ext cx="6946231" cy="1873733"/>
          </a:xfrm>
        </p:spPr>
        <p:txBody>
          <a:bodyPr/>
          <a:lstStyle/>
          <a:p>
            <a:r>
              <a:rPr lang="en-US" dirty="0"/>
              <a:t>Questions about energy assistance programs?</a:t>
            </a:r>
          </a:p>
        </p:txBody>
      </p:sp>
    </p:spTree>
    <p:extLst>
      <p:ext uri="{BB962C8B-B14F-4D97-AF65-F5344CB8AC3E}">
        <p14:creationId xmlns:p14="http://schemas.microsoft.com/office/powerpoint/2010/main" val="3034395514"/>
      </p:ext>
    </p:extLst>
  </p:cSld>
  <p:clrMapOvr>
    <a:masterClrMapping/>
  </p:clrMapOvr>
</p:sld>
</file>

<file path=ppt/theme/theme1.xml><?xml version="1.0" encoding="utf-8"?>
<a:theme xmlns:a="http://schemas.openxmlformats.org/drawingml/2006/main" name="Title Slides">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CDB5A935-1C23-9243-B789-CCBCB3CE59D6}"/>
    </a:ext>
  </a:extLst>
</a:theme>
</file>

<file path=ppt/theme/theme2.xml><?xml version="1.0" encoding="utf-8"?>
<a:theme xmlns:a="http://schemas.openxmlformats.org/drawingml/2006/main" name="Text Slides">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35D96345-3DF0-4F42-9582-DD2349C56347}"/>
    </a:ext>
  </a:extLst>
</a:theme>
</file>

<file path=ppt/theme/theme3.xml><?xml version="1.0" encoding="utf-8"?>
<a:theme xmlns:a="http://schemas.openxmlformats.org/drawingml/2006/main" name="Title / Section Slides">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87EE6DF9-42B6-6348-9B07-E6B433D8DE84}"/>
    </a:ext>
  </a:extLst>
</a:theme>
</file>

<file path=ppt/theme/theme4.xml><?xml version="1.0" encoding="utf-8"?>
<a:theme xmlns:a="http://schemas.openxmlformats.org/drawingml/2006/main" name="Photo with Text Slides">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F5D69EAA-1512-DB44-B84D-E67251CBBE3E}"/>
    </a:ext>
  </a:extLst>
</a:theme>
</file>

<file path=ppt/theme/theme5.xml><?xml version="1.0" encoding="utf-8"?>
<a:theme xmlns:a="http://schemas.openxmlformats.org/drawingml/2006/main" name="Quote Slides">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BEF713C6-3BC6-B54D-9749-C74A148B494A}"/>
    </a:ext>
  </a:extLst>
</a:theme>
</file>

<file path=ppt/theme/theme6.xml><?xml version="1.0" encoding="utf-8"?>
<a:theme xmlns:a="http://schemas.openxmlformats.org/drawingml/2006/main" name="Appendix / Thank You">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0348CB69-DAA8-E14C-9D76-ACC500B146E1}"/>
    </a:ext>
  </a:extLst>
</a:theme>
</file>

<file path=ppt/theme/theme7.xml><?xml version="1.0" encoding="utf-8"?>
<a:theme xmlns:a="http://schemas.openxmlformats.org/drawingml/2006/main" name="Ameren Slide">
  <a:themeElements>
    <a:clrScheme name="Ameren">
      <a:dk1>
        <a:srgbClr val="555555"/>
      </a:dk1>
      <a:lt1>
        <a:sysClr val="window" lastClr="FFFFFF"/>
      </a:lt1>
      <a:dk2>
        <a:srgbClr val="000000"/>
      </a:dk2>
      <a:lt2>
        <a:srgbClr val="E8E8E8"/>
      </a:lt2>
      <a:accent1>
        <a:srgbClr val="24933C"/>
      </a:accent1>
      <a:accent2>
        <a:srgbClr val="1B6CB5"/>
      </a:accent2>
      <a:accent3>
        <a:srgbClr val="6BB835"/>
      </a:accent3>
      <a:accent4>
        <a:srgbClr val="66C4F1"/>
      </a:accent4>
      <a:accent5>
        <a:srgbClr val="BCBEC0"/>
      </a:accent5>
      <a:accent6>
        <a:srgbClr val="D98C24"/>
      </a:accent6>
      <a:hlink>
        <a:srgbClr val="1B6CB5"/>
      </a:hlink>
      <a:folHlink>
        <a:srgbClr val="BCBEC0"/>
      </a:folHlink>
    </a:clrScheme>
    <a:fontScheme name="Ameren">
      <a:majorFont>
        <a:latin typeface="Univers Condensed Ligh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7A58DEF9-4979-4642-9AB8-B1FA0B243674}" vid="{73EB1721-73F4-9C41-A8C8-940DA557E55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52c6502-b682-45a1-b4b7-20f7e3e85070" xsi:nil="true"/>
    <n709c3948fef498e909b936d95548dad xmlns="91a8d0fa-d6c5-47a1-b1c2-e47574dc1ab9">
      <Terms xmlns="http://schemas.microsoft.com/office/infopath/2007/PartnerControls"/>
    </n709c3948fef498e909b936d95548da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1DC69758E719C4DAAEB99F81F274EA7" ma:contentTypeVersion="6" ma:contentTypeDescription="Create a new document." ma:contentTypeScope="" ma:versionID="1d4d5e694323e574e86ead648e7b594b">
  <xsd:schema xmlns:xsd="http://www.w3.org/2001/XMLSchema" xmlns:xs="http://www.w3.org/2001/XMLSchema" xmlns:p="http://schemas.microsoft.com/office/2006/metadata/properties" xmlns:ns2="91a8d0fa-d6c5-47a1-b1c2-e47574dc1ab9" xmlns:ns3="f52c6502-b682-45a1-b4b7-20f7e3e85070" targetNamespace="http://schemas.microsoft.com/office/2006/metadata/properties" ma:root="true" ma:fieldsID="f53d34fcbf8ddc8b6dfe0ffbef241949" ns2:_="" ns3:_="">
    <xsd:import namespace="91a8d0fa-d6c5-47a1-b1c2-e47574dc1ab9"/>
    <xsd:import namespace="f52c6502-b682-45a1-b4b7-20f7e3e8507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n709c3948fef498e909b936d95548da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a8d0fa-d6c5-47a1-b1c2-e47574dc1a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n709c3948fef498e909b936d95548dad" ma:index="12" nillable="true" ma:taxonomy="true" ma:internalName="n709c3948fef498e909b936d95548dad" ma:taxonomyFieldName="Ameren_x0020_Official_x0020_Corporate_x0020_Template" ma:displayName="Metadata/Tags" ma:default="" ma:fieldId="{7709c394-8fef-498e-909b-936d95548dad}" ma:sspId="a1da4855-4edc-4d1c-82df-1c029e91f916" ma:termSetId="32b5d39c-7cf2-4309-a2d3-c25f175afcfe" ma:anchorId="76ad0ace-73a1-424c-b243-ca0301c53de8"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2c6502-b682-45a1-b4b7-20f7e3e85070"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1df855c-b6b3-4e5f-941e-2c3e21d35540}" ma:internalName="TaxCatchAll" ma:showField="CatchAllData" ma:web="f52c6502-b682-45a1-b4b7-20f7e3e850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BCC68E-5B9D-4EAD-85C6-58E62BBFCB5E}">
  <ds:schemaRefs>
    <ds:schemaRef ds:uri="http://schemas.microsoft.com/sharepoint/v3/contenttype/forms"/>
  </ds:schemaRefs>
</ds:datastoreItem>
</file>

<file path=customXml/itemProps2.xml><?xml version="1.0" encoding="utf-8"?>
<ds:datastoreItem xmlns:ds="http://schemas.openxmlformats.org/officeDocument/2006/customXml" ds:itemID="{1B906189-0A46-43B5-A4ED-23879DE6F7AC}">
  <ds:schemaRefs>
    <ds:schemaRef ds:uri="http://schemas.microsoft.com/office/2006/metadata/properties"/>
    <ds:schemaRef ds:uri="http://www.w3.org/2000/xmlns/"/>
    <ds:schemaRef ds:uri="f52c6502-b682-45a1-b4b7-20f7e3e85070"/>
    <ds:schemaRef ds:uri="http://www.w3.org/2001/XMLSchema-instance"/>
    <ds:schemaRef ds:uri="91a8d0fa-d6c5-47a1-b1c2-e47574dc1ab9"/>
    <ds:schemaRef ds:uri="http://schemas.microsoft.com/office/infopath/2007/PartnerControls"/>
  </ds:schemaRefs>
</ds:datastoreItem>
</file>

<file path=customXml/itemProps3.xml><?xml version="1.0" encoding="utf-8"?>
<ds:datastoreItem xmlns:ds="http://schemas.openxmlformats.org/officeDocument/2006/customXml" ds:itemID="{9AC1BE23-A1F9-4411-BF3E-FF0081391756}">
  <ds:schemaRefs>
    <ds:schemaRef ds:uri="http://schemas.microsoft.com/office/2006/metadata/contentType"/>
    <ds:schemaRef ds:uri="http://schemas.microsoft.com/office/2006/metadata/properties/metaAttributes"/>
    <ds:schemaRef ds:uri="http://www.w3.org/2000/xmlns/"/>
    <ds:schemaRef ds:uri="http://www.w3.org/2001/XMLSchema"/>
    <ds:schemaRef ds:uri="91a8d0fa-d6c5-47a1-b1c2-e47574dc1ab9"/>
    <ds:schemaRef ds:uri="f52c6502-b682-45a1-b4b7-20f7e3e85070"/>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a91b29d-ba21-402f-b47a-c225ae57ffe9}" enabled="0" method="" siteId="{fa91b29d-ba21-402f-b47a-c225ae57ffe9}" removed="1"/>
</clbl:labelList>
</file>

<file path=docProps/app.xml><?xml version="1.0" encoding="utf-8"?>
<Properties xmlns="http://schemas.openxmlformats.org/officeDocument/2006/extended-properties" xmlns:vt="http://schemas.openxmlformats.org/officeDocument/2006/docPropsVTypes">
  <Template>Ameren_Illinois_Template updated 04_26</Template>
  <TotalTime>2436</TotalTime>
  <Words>1605</Words>
  <Application>Microsoft Office PowerPoint</Application>
  <PresentationFormat>Widescreen</PresentationFormat>
  <Paragraphs>167</Paragraphs>
  <Slides>24</Slides>
  <Notes>14</Notes>
  <HiddenSlides>0</HiddenSlides>
  <MMClips>0</MMClips>
  <ScaleCrop>false</ScaleCrop>
  <HeadingPairs>
    <vt:vector size="4" baseType="variant">
      <vt:variant>
        <vt:lpstr>Theme</vt:lpstr>
      </vt:variant>
      <vt:variant>
        <vt:i4>7</vt:i4>
      </vt:variant>
      <vt:variant>
        <vt:lpstr>Slide Titles</vt:lpstr>
      </vt:variant>
      <vt:variant>
        <vt:i4>24</vt:i4>
      </vt:variant>
    </vt:vector>
  </HeadingPairs>
  <TitlesOfParts>
    <vt:vector size="31" baseType="lpstr">
      <vt:lpstr>Title Slides</vt:lpstr>
      <vt:lpstr>Text Slides</vt:lpstr>
      <vt:lpstr>Title / Section Slides</vt:lpstr>
      <vt:lpstr>Photo with Text Slides</vt:lpstr>
      <vt:lpstr>Quote Slides</vt:lpstr>
      <vt:lpstr>Appendix / Thank You</vt:lpstr>
      <vt:lpstr>Ameren Slide</vt:lpstr>
      <vt:lpstr> ameren Illinois energy assistance Programs + Equity and inclusion </vt:lpstr>
      <vt:lpstr>CAREER SPOTLIGHT: Keith Cronin</vt:lpstr>
      <vt:lpstr>Career spotlight: susan sams</vt:lpstr>
      <vt:lpstr>Guest speaker: Daniel bradshaw</vt:lpstr>
      <vt:lpstr>Energy Assistance</vt:lpstr>
      <vt:lpstr>Energy Assistance</vt:lpstr>
      <vt:lpstr>Energy Assistance</vt:lpstr>
      <vt:lpstr>Energy Assistance</vt:lpstr>
      <vt:lpstr>Questions about energy assistance programs?</vt:lpstr>
      <vt:lpstr>Guest speaker: scott alan davis</vt:lpstr>
      <vt:lpstr>What is Energy Equity?</vt:lpstr>
      <vt:lpstr>A Fair Energy System</vt:lpstr>
      <vt:lpstr>Energy Affordability</vt:lpstr>
      <vt:lpstr>Energy Burden</vt:lpstr>
      <vt:lpstr>The market development  initiative (MDI)</vt:lpstr>
      <vt:lpstr>MDI Offerings</vt:lpstr>
      <vt:lpstr>YEAR IN REVIEW</vt:lpstr>
      <vt:lpstr>Equitable workforce development program design</vt:lpstr>
      <vt:lpstr>Income-qualified energy program design</vt:lpstr>
      <vt:lpstr>Accessibility and mobility in energy program design</vt:lpstr>
      <vt:lpstr>Community engagement that builds trust</vt:lpstr>
      <vt:lpstr>Questions?</vt:lpstr>
      <vt:lpstr>next webinar: the smart grid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ameren Illinois energy assistance Programs + Equity and inclusion </dc:title>
  <dc:creator>Frost, Emily</dc:creator>
  <cp:lastModifiedBy>Deeb, Alexander</cp:lastModifiedBy>
  <cp:revision>30</cp:revision>
  <cp:lastPrinted>2026-03-18T19:43:17Z</cp:lastPrinted>
  <dcterms:created xsi:type="dcterms:W3CDTF">2026-04-22T18:32:46Z</dcterms:created>
  <dcterms:modified xsi:type="dcterms:W3CDTF">2026-07-08T21:33:22Z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0x01010061DC69758E719C4DAAEB99F81F274EA7</vt:lpwstr>
  </property>
  <property fmtid="{D5CDD505-2E9C-101B-9397-08002B2CF9AE}" pid="3" name="MediaServiceImageTags">
    <vt:lpwstr/>
  </property>
  <property fmtid="{D5CDD505-2E9C-101B-9397-08002B2CF9AE}" pid="4" name="AmerenCompany">
    <vt:lpwstr>Ameren Services</vt:lpwstr>
  </property>
  <property fmtid="{D5CDD505-2E9C-101B-9397-08002B2CF9AE}" pid="5" name="Order">
    <vt:lpwstr>1723200.00000000</vt:lpwstr>
  </property>
  <property fmtid="{D5CDD505-2E9C-101B-9397-08002B2CF9AE}" pid="6" name="xd_ProgID">
    <vt:lpwstr/>
  </property>
  <property fmtid="{D5CDD505-2E9C-101B-9397-08002B2CF9AE}" pid="7" name="SecurityClassification">
    <vt:lpwstr>Internal</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